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96"/>
  </p:handoutMasterIdLst>
  <p:sldIdLst>
    <p:sldId id="396" r:id="rId4"/>
    <p:sldId id="397" r:id="rId5"/>
    <p:sldId id="431" r:id="rId6"/>
    <p:sldId id="398" r:id="rId7"/>
    <p:sldId id="399" r:id="rId8"/>
    <p:sldId id="400" r:id="rId9"/>
    <p:sldId id="401" r:id="rId10"/>
    <p:sldId id="402" r:id="rId11"/>
    <p:sldId id="403" r:id="rId12"/>
    <p:sldId id="404" r:id="rId13"/>
    <p:sldId id="405" r:id="rId14"/>
    <p:sldId id="406" r:id="rId15"/>
    <p:sldId id="407" r:id="rId16"/>
    <p:sldId id="408" r:id="rId17"/>
    <p:sldId id="409" r:id="rId18"/>
    <p:sldId id="410" r:id="rId19"/>
    <p:sldId id="411" r:id="rId20"/>
    <p:sldId id="412" r:id="rId21"/>
    <p:sldId id="413" r:id="rId22"/>
    <p:sldId id="414"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429" r:id="rId38"/>
    <p:sldId id="256" r:id="rId39"/>
    <p:sldId id="262" r:id="rId40"/>
    <p:sldId id="261" r:id="rId41"/>
    <p:sldId id="345" r:id="rId42"/>
    <p:sldId id="346" r:id="rId43"/>
    <p:sldId id="347" r:id="rId44"/>
    <p:sldId id="348" r:id="rId45"/>
    <p:sldId id="279" r:id="rId46"/>
    <p:sldId id="351" r:id="rId47"/>
    <p:sldId id="352" r:id="rId48"/>
    <p:sldId id="270" r:id="rId49"/>
    <p:sldId id="353" r:id="rId50"/>
    <p:sldId id="357" r:id="rId51"/>
    <p:sldId id="264" r:id="rId52"/>
    <p:sldId id="354" r:id="rId53"/>
    <p:sldId id="355" r:id="rId54"/>
    <p:sldId id="358" r:id="rId55"/>
    <p:sldId id="356" r:id="rId56"/>
    <p:sldId id="359" r:id="rId57"/>
    <p:sldId id="363" r:id="rId58"/>
    <p:sldId id="360" r:id="rId59"/>
    <p:sldId id="361" r:id="rId60"/>
    <p:sldId id="364" r:id="rId61"/>
    <p:sldId id="365" r:id="rId62"/>
    <p:sldId id="366" r:id="rId63"/>
    <p:sldId id="369" r:id="rId64"/>
    <p:sldId id="370" r:id="rId65"/>
    <p:sldId id="371" r:id="rId66"/>
    <p:sldId id="372" r:id="rId67"/>
    <p:sldId id="373" r:id="rId68"/>
    <p:sldId id="374" r:id="rId69"/>
    <p:sldId id="375" r:id="rId70"/>
    <p:sldId id="376" r:id="rId71"/>
    <p:sldId id="377" r:id="rId72"/>
    <p:sldId id="378" r:id="rId73"/>
    <p:sldId id="379" r:id="rId74"/>
    <p:sldId id="272" r:id="rId75"/>
    <p:sldId id="380" r:id="rId76"/>
    <p:sldId id="383" r:id="rId77"/>
    <p:sldId id="385" r:id="rId78"/>
    <p:sldId id="386" r:id="rId79"/>
    <p:sldId id="387" r:id="rId80"/>
    <p:sldId id="271" r:id="rId81"/>
    <p:sldId id="388" r:id="rId82"/>
    <p:sldId id="389" r:id="rId83"/>
    <p:sldId id="390" r:id="rId84"/>
    <p:sldId id="391" r:id="rId85"/>
    <p:sldId id="392" r:id="rId86"/>
    <p:sldId id="265" r:id="rId87"/>
    <p:sldId id="393" r:id="rId88"/>
    <p:sldId id="394" r:id="rId89"/>
    <p:sldId id="395" r:id="rId90"/>
    <p:sldId id="288" r:id="rId91"/>
    <p:sldId id="275" r:id="rId92"/>
    <p:sldId id="266" r:id="rId93"/>
    <p:sldId id="432" r:id="rId94"/>
    <p:sldId id="260" r:id="rId9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1" d="100"/>
          <a:sy n="71" d="100"/>
        </p:scale>
        <p:origin x="414" y="66"/>
      </p:cViewPr>
      <p:guideLst>
        <p:guide orient="horz" pos="2064"/>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FE81E9-FEF3-4F57-B14F-F14A0694C44A}" type="doc">
      <dgm:prSet loTypeId="urn:microsoft.com/office/officeart/2005/8/layout/process1" loCatId="process" qsTypeId="urn:microsoft.com/office/officeart/2005/8/quickstyle/simple1" qsCatId="simple" csTypeId="urn:microsoft.com/office/officeart/2005/8/colors/colorful1" csCatId="colorful" phldr="1"/>
      <dgm:spPr/>
    </dgm:pt>
    <dgm:pt modelId="{66C40971-6032-4E22-880C-551C4AFE7290}">
      <dgm:prSet phldrT="[Text]"/>
      <dgm:spPr/>
      <dgm:t>
        <a:bodyPr/>
        <a:lstStyle/>
        <a:p>
          <a:pPr algn="just"/>
          <a:r>
            <a:rPr lang="en-US" b="1" smtClean="0"/>
            <a:t>Người dùng giao tiếp với GUI để gửi thông tin và yêu cầu, GUI thực hiện xác thực dữ liệu, nếu hợp lệ, GUI sẽ gửi dữ liệu cho BLL xử lý.</a:t>
          </a:r>
          <a:endParaRPr lang="en-US" b="1"/>
        </a:p>
      </dgm:t>
    </dgm:pt>
    <dgm:pt modelId="{28E2B432-82D9-4915-A586-BB883A05E923}" type="parTrans" cxnId="{86B5D353-47D3-4FD7-AAA7-9A4B565675BC}">
      <dgm:prSet/>
      <dgm:spPr/>
      <dgm:t>
        <a:bodyPr/>
        <a:lstStyle/>
        <a:p>
          <a:endParaRPr lang="en-US"/>
        </a:p>
      </dgm:t>
    </dgm:pt>
    <dgm:pt modelId="{81E38DEC-50DC-4B19-994C-04F0F8B0FFDB}" type="sibTrans" cxnId="{86B5D353-47D3-4FD7-AAA7-9A4B565675BC}">
      <dgm:prSet/>
      <dgm:spPr/>
      <dgm:t>
        <a:bodyPr/>
        <a:lstStyle/>
        <a:p>
          <a:endParaRPr lang="en-US"/>
        </a:p>
      </dgm:t>
    </dgm:pt>
    <dgm:pt modelId="{92219806-3EA3-48F5-B8F9-22FEBCA6734C}">
      <dgm:prSet phldrT="[Text]"/>
      <dgm:spPr/>
      <dgm:t>
        <a:bodyPr/>
        <a:lstStyle/>
        <a:p>
          <a:pPr algn="just"/>
          <a:r>
            <a:rPr lang="en-US" b="1" smtClean="0"/>
            <a:t>BLL sau khi nhận dữ liệu từ GUI sẽ thực hiện các nghiệp vụ tính toán, nếu các nghiệp vụ có cần sử dụng CSDL thì BLL sẽ gọi DAO để lấy/lưu dữ liệu xuống CSDL. Sau đó, kết quả xử lý sẽ được trả về GUI để hiển thị ra cho người dùng.</a:t>
          </a:r>
          <a:endParaRPr lang="en-US" b="1"/>
        </a:p>
      </dgm:t>
    </dgm:pt>
    <dgm:pt modelId="{F99F9D0E-9A9B-4569-ADE4-FD94BE149AC8}" type="parTrans" cxnId="{718A07A5-68B7-44D3-93AB-BB42DA3DBC5A}">
      <dgm:prSet/>
      <dgm:spPr/>
      <dgm:t>
        <a:bodyPr/>
        <a:lstStyle/>
        <a:p>
          <a:endParaRPr lang="en-US"/>
        </a:p>
      </dgm:t>
    </dgm:pt>
    <dgm:pt modelId="{E9B6E72F-FF35-4C7A-9247-D42A96C74F7D}" type="sibTrans" cxnId="{718A07A5-68B7-44D3-93AB-BB42DA3DBC5A}">
      <dgm:prSet/>
      <dgm:spPr/>
      <dgm:t>
        <a:bodyPr/>
        <a:lstStyle/>
        <a:p>
          <a:endParaRPr lang="en-US"/>
        </a:p>
      </dgm:t>
    </dgm:pt>
    <dgm:pt modelId="{C42EEC6A-9D2F-4914-B423-A2286EB99CD8}">
      <dgm:prSet phldrT="[Text]"/>
      <dgm:spPr/>
      <dgm:t>
        <a:bodyPr/>
        <a:lstStyle/>
        <a:p>
          <a:pPr algn="just"/>
          <a:r>
            <a:rPr lang="en-US" b="1" smtClean="0"/>
            <a:t>Các dữ liệu được trung chuyển bằng các DTO (data transfer object), đây là các class thể hiện các đối tượng được lưu trong database.</a:t>
          </a:r>
          <a:endParaRPr lang="en-US" b="1"/>
        </a:p>
      </dgm:t>
    </dgm:pt>
    <dgm:pt modelId="{EA081C51-3CFC-48E2-9662-999F7FFE95BC}" type="parTrans" cxnId="{8C7F9817-29C3-406D-9035-ED5ABAC253D7}">
      <dgm:prSet/>
      <dgm:spPr/>
      <dgm:t>
        <a:bodyPr/>
        <a:lstStyle/>
        <a:p>
          <a:endParaRPr lang="en-US"/>
        </a:p>
      </dgm:t>
    </dgm:pt>
    <dgm:pt modelId="{F5C9A229-71A7-41C2-8387-B0BF40FF8860}" type="sibTrans" cxnId="{8C7F9817-29C3-406D-9035-ED5ABAC253D7}">
      <dgm:prSet/>
      <dgm:spPr/>
      <dgm:t>
        <a:bodyPr/>
        <a:lstStyle/>
        <a:p>
          <a:endParaRPr lang="en-US"/>
        </a:p>
      </dgm:t>
    </dgm:pt>
    <dgm:pt modelId="{62F5DAC6-C9BA-4044-99EA-9C75C7D1F09F}" type="pres">
      <dgm:prSet presAssocID="{3FFE81E9-FEF3-4F57-B14F-F14A0694C44A}" presName="Name0" presStyleCnt="0">
        <dgm:presLayoutVars>
          <dgm:dir/>
          <dgm:resizeHandles val="exact"/>
        </dgm:presLayoutVars>
      </dgm:prSet>
      <dgm:spPr/>
    </dgm:pt>
    <dgm:pt modelId="{90FCBC32-4E94-4947-A545-FEC9C8973D61}" type="pres">
      <dgm:prSet presAssocID="{66C40971-6032-4E22-880C-551C4AFE7290}" presName="node" presStyleLbl="node1" presStyleIdx="0" presStyleCnt="3">
        <dgm:presLayoutVars>
          <dgm:bulletEnabled val="1"/>
        </dgm:presLayoutVars>
      </dgm:prSet>
      <dgm:spPr/>
      <dgm:t>
        <a:bodyPr/>
        <a:lstStyle/>
        <a:p>
          <a:endParaRPr lang="en-US"/>
        </a:p>
      </dgm:t>
    </dgm:pt>
    <dgm:pt modelId="{1EC6E01C-18CB-4C87-A448-9C195E519BB3}" type="pres">
      <dgm:prSet presAssocID="{81E38DEC-50DC-4B19-994C-04F0F8B0FFDB}" presName="sibTrans" presStyleLbl="sibTrans2D1" presStyleIdx="0" presStyleCnt="2"/>
      <dgm:spPr/>
      <dgm:t>
        <a:bodyPr/>
        <a:lstStyle/>
        <a:p>
          <a:endParaRPr lang="en-US"/>
        </a:p>
      </dgm:t>
    </dgm:pt>
    <dgm:pt modelId="{A098439F-8945-43A5-A90D-65382E7625B1}" type="pres">
      <dgm:prSet presAssocID="{81E38DEC-50DC-4B19-994C-04F0F8B0FFDB}" presName="connectorText" presStyleLbl="sibTrans2D1" presStyleIdx="0" presStyleCnt="2"/>
      <dgm:spPr/>
      <dgm:t>
        <a:bodyPr/>
        <a:lstStyle/>
        <a:p>
          <a:endParaRPr lang="en-US"/>
        </a:p>
      </dgm:t>
    </dgm:pt>
    <dgm:pt modelId="{9AA67E8E-727C-42DF-80C9-5392372B5EC3}" type="pres">
      <dgm:prSet presAssocID="{92219806-3EA3-48F5-B8F9-22FEBCA6734C}" presName="node" presStyleLbl="node1" presStyleIdx="1" presStyleCnt="3">
        <dgm:presLayoutVars>
          <dgm:bulletEnabled val="1"/>
        </dgm:presLayoutVars>
      </dgm:prSet>
      <dgm:spPr/>
      <dgm:t>
        <a:bodyPr/>
        <a:lstStyle/>
        <a:p>
          <a:endParaRPr lang="en-US"/>
        </a:p>
      </dgm:t>
    </dgm:pt>
    <dgm:pt modelId="{D8110E87-88D2-4173-A451-45B60F119C85}" type="pres">
      <dgm:prSet presAssocID="{E9B6E72F-FF35-4C7A-9247-D42A96C74F7D}" presName="sibTrans" presStyleLbl="sibTrans2D1" presStyleIdx="1" presStyleCnt="2"/>
      <dgm:spPr/>
      <dgm:t>
        <a:bodyPr/>
        <a:lstStyle/>
        <a:p>
          <a:endParaRPr lang="en-US"/>
        </a:p>
      </dgm:t>
    </dgm:pt>
    <dgm:pt modelId="{73DF243F-E19E-470E-98C2-5977B2287FFD}" type="pres">
      <dgm:prSet presAssocID="{E9B6E72F-FF35-4C7A-9247-D42A96C74F7D}" presName="connectorText" presStyleLbl="sibTrans2D1" presStyleIdx="1" presStyleCnt="2"/>
      <dgm:spPr/>
      <dgm:t>
        <a:bodyPr/>
        <a:lstStyle/>
        <a:p>
          <a:endParaRPr lang="en-US"/>
        </a:p>
      </dgm:t>
    </dgm:pt>
    <dgm:pt modelId="{9332CC19-9E79-429E-8CD5-706AEE6A1FA7}" type="pres">
      <dgm:prSet presAssocID="{C42EEC6A-9D2F-4914-B423-A2286EB99CD8}" presName="node" presStyleLbl="node1" presStyleIdx="2" presStyleCnt="3">
        <dgm:presLayoutVars>
          <dgm:bulletEnabled val="1"/>
        </dgm:presLayoutVars>
      </dgm:prSet>
      <dgm:spPr/>
      <dgm:t>
        <a:bodyPr/>
        <a:lstStyle/>
        <a:p>
          <a:endParaRPr lang="en-US"/>
        </a:p>
      </dgm:t>
    </dgm:pt>
  </dgm:ptLst>
  <dgm:cxnLst>
    <dgm:cxn modelId="{86B5D353-47D3-4FD7-AAA7-9A4B565675BC}" srcId="{3FFE81E9-FEF3-4F57-B14F-F14A0694C44A}" destId="{66C40971-6032-4E22-880C-551C4AFE7290}" srcOrd="0" destOrd="0" parTransId="{28E2B432-82D9-4915-A586-BB883A05E923}" sibTransId="{81E38DEC-50DC-4B19-994C-04F0F8B0FFDB}"/>
    <dgm:cxn modelId="{EC58A6EE-7B5C-4A74-A48B-94113A388500}" type="presOf" srcId="{81E38DEC-50DC-4B19-994C-04F0F8B0FFDB}" destId="{1EC6E01C-18CB-4C87-A448-9C195E519BB3}" srcOrd="0" destOrd="0" presId="urn:microsoft.com/office/officeart/2005/8/layout/process1"/>
    <dgm:cxn modelId="{8C7F9817-29C3-406D-9035-ED5ABAC253D7}" srcId="{3FFE81E9-FEF3-4F57-B14F-F14A0694C44A}" destId="{C42EEC6A-9D2F-4914-B423-A2286EB99CD8}" srcOrd="2" destOrd="0" parTransId="{EA081C51-3CFC-48E2-9662-999F7FFE95BC}" sibTransId="{F5C9A229-71A7-41C2-8387-B0BF40FF8860}"/>
    <dgm:cxn modelId="{718A07A5-68B7-44D3-93AB-BB42DA3DBC5A}" srcId="{3FFE81E9-FEF3-4F57-B14F-F14A0694C44A}" destId="{92219806-3EA3-48F5-B8F9-22FEBCA6734C}" srcOrd="1" destOrd="0" parTransId="{F99F9D0E-9A9B-4569-ADE4-FD94BE149AC8}" sibTransId="{E9B6E72F-FF35-4C7A-9247-D42A96C74F7D}"/>
    <dgm:cxn modelId="{F6A78576-2485-49BD-ADD5-8F68EF782999}" type="presOf" srcId="{92219806-3EA3-48F5-B8F9-22FEBCA6734C}" destId="{9AA67E8E-727C-42DF-80C9-5392372B5EC3}" srcOrd="0" destOrd="0" presId="urn:microsoft.com/office/officeart/2005/8/layout/process1"/>
    <dgm:cxn modelId="{708FA166-DDEF-4B3F-91EA-4344CD305010}" type="presOf" srcId="{81E38DEC-50DC-4B19-994C-04F0F8B0FFDB}" destId="{A098439F-8945-43A5-A90D-65382E7625B1}" srcOrd="1" destOrd="0" presId="urn:microsoft.com/office/officeart/2005/8/layout/process1"/>
    <dgm:cxn modelId="{EA440099-D842-4F70-A2E3-FAA90DADA3A1}" type="presOf" srcId="{E9B6E72F-FF35-4C7A-9247-D42A96C74F7D}" destId="{73DF243F-E19E-470E-98C2-5977B2287FFD}" srcOrd="1" destOrd="0" presId="urn:microsoft.com/office/officeart/2005/8/layout/process1"/>
    <dgm:cxn modelId="{34D4940E-AC69-4C37-99F8-8EE7630BAAA6}" type="presOf" srcId="{E9B6E72F-FF35-4C7A-9247-D42A96C74F7D}" destId="{D8110E87-88D2-4173-A451-45B60F119C85}" srcOrd="0" destOrd="0" presId="urn:microsoft.com/office/officeart/2005/8/layout/process1"/>
    <dgm:cxn modelId="{A5D736CC-C65A-48AD-9EC3-4981D928E38A}" type="presOf" srcId="{C42EEC6A-9D2F-4914-B423-A2286EB99CD8}" destId="{9332CC19-9E79-429E-8CD5-706AEE6A1FA7}" srcOrd="0" destOrd="0" presId="urn:microsoft.com/office/officeart/2005/8/layout/process1"/>
    <dgm:cxn modelId="{6F457333-50A7-4A85-8245-B70126EC7E24}" type="presOf" srcId="{66C40971-6032-4E22-880C-551C4AFE7290}" destId="{90FCBC32-4E94-4947-A545-FEC9C8973D61}" srcOrd="0" destOrd="0" presId="urn:microsoft.com/office/officeart/2005/8/layout/process1"/>
    <dgm:cxn modelId="{EF545310-03D4-4C27-88E9-9ED31E7A88E7}" type="presOf" srcId="{3FFE81E9-FEF3-4F57-B14F-F14A0694C44A}" destId="{62F5DAC6-C9BA-4044-99EA-9C75C7D1F09F}" srcOrd="0" destOrd="0" presId="urn:microsoft.com/office/officeart/2005/8/layout/process1"/>
    <dgm:cxn modelId="{B3215DD7-1450-44E1-934A-819BE04B35D8}" type="presParOf" srcId="{62F5DAC6-C9BA-4044-99EA-9C75C7D1F09F}" destId="{90FCBC32-4E94-4947-A545-FEC9C8973D61}" srcOrd="0" destOrd="0" presId="urn:microsoft.com/office/officeart/2005/8/layout/process1"/>
    <dgm:cxn modelId="{9B26823D-5FDC-42FC-9627-3663C3ADB306}" type="presParOf" srcId="{62F5DAC6-C9BA-4044-99EA-9C75C7D1F09F}" destId="{1EC6E01C-18CB-4C87-A448-9C195E519BB3}" srcOrd="1" destOrd="0" presId="urn:microsoft.com/office/officeart/2005/8/layout/process1"/>
    <dgm:cxn modelId="{0251E79F-F578-4C6F-AD18-8AEC0716747D}" type="presParOf" srcId="{1EC6E01C-18CB-4C87-A448-9C195E519BB3}" destId="{A098439F-8945-43A5-A90D-65382E7625B1}" srcOrd="0" destOrd="0" presId="urn:microsoft.com/office/officeart/2005/8/layout/process1"/>
    <dgm:cxn modelId="{C6912A10-DFB1-4E90-BD44-0254A9C29B89}" type="presParOf" srcId="{62F5DAC6-C9BA-4044-99EA-9C75C7D1F09F}" destId="{9AA67E8E-727C-42DF-80C9-5392372B5EC3}" srcOrd="2" destOrd="0" presId="urn:microsoft.com/office/officeart/2005/8/layout/process1"/>
    <dgm:cxn modelId="{D288FC82-BFB9-452C-AFB6-9DADF69B501F}" type="presParOf" srcId="{62F5DAC6-C9BA-4044-99EA-9C75C7D1F09F}" destId="{D8110E87-88D2-4173-A451-45B60F119C85}" srcOrd="3" destOrd="0" presId="urn:microsoft.com/office/officeart/2005/8/layout/process1"/>
    <dgm:cxn modelId="{DEFFCDC3-BD89-4F4E-ADF6-0D568C0A72BE}" type="presParOf" srcId="{D8110E87-88D2-4173-A451-45B60F119C85}" destId="{73DF243F-E19E-470E-98C2-5977B2287FFD}" srcOrd="0" destOrd="0" presId="urn:microsoft.com/office/officeart/2005/8/layout/process1"/>
    <dgm:cxn modelId="{34A14C7C-25B0-4E7E-8CD8-6F4085BCD37B}" type="presParOf" srcId="{62F5DAC6-C9BA-4044-99EA-9C75C7D1F09F}" destId="{9332CC19-9E79-429E-8CD5-706AEE6A1FA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CBC32-4E94-4947-A545-FEC9C8973D61}">
      <dsp:nvSpPr>
        <dsp:cNvPr id="0" name=""/>
        <dsp:cNvSpPr/>
      </dsp:nvSpPr>
      <dsp:spPr>
        <a:xfrm>
          <a:off x="8744" y="997269"/>
          <a:ext cx="2613526" cy="34241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a:lnSpc>
              <a:spcPct val="90000"/>
            </a:lnSpc>
            <a:spcBef>
              <a:spcPct val="0"/>
            </a:spcBef>
            <a:spcAft>
              <a:spcPct val="35000"/>
            </a:spcAft>
          </a:pPr>
          <a:r>
            <a:rPr lang="en-US" sz="1800" b="1" kern="1200" smtClean="0"/>
            <a:t>Người dùng giao tiếp với GUI để gửi thông tin và yêu cầu, GUI thực hiện xác thực dữ liệu, nếu hợp lệ, GUI sẽ gửi dữ liệu cho BLL xử lý.</a:t>
          </a:r>
          <a:endParaRPr lang="en-US" sz="1800" b="1" kern="1200"/>
        </a:p>
      </dsp:txBody>
      <dsp:txXfrm>
        <a:off x="85292" y="1073817"/>
        <a:ext cx="2460430" cy="3271032"/>
      </dsp:txXfrm>
    </dsp:sp>
    <dsp:sp modelId="{1EC6E01C-18CB-4C87-A448-9C195E519BB3}">
      <dsp:nvSpPr>
        <dsp:cNvPr id="0" name=""/>
        <dsp:cNvSpPr/>
      </dsp:nvSpPr>
      <dsp:spPr>
        <a:xfrm>
          <a:off x="2883623" y="2385256"/>
          <a:ext cx="554067" cy="64815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883623" y="2514887"/>
        <a:ext cx="387847" cy="388892"/>
      </dsp:txXfrm>
    </dsp:sp>
    <dsp:sp modelId="{9AA67E8E-727C-42DF-80C9-5392372B5EC3}">
      <dsp:nvSpPr>
        <dsp:cNvPr id="0" name=""/>
        <dsp:cNvSpPr/>
      </dsp:nvSpPr>
      <dsp:spPr>
        <a:xfrm>
          <a:off x="3667681" y="997269"/>
          <a:ext cx="2613526" cy="34241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a:lnSpc>
              <a:spcPct val="90000"/>
            </a:lnSpc>
            <a:spcBef>
              <a:spcPct val="0"/>
            </a:spcBef>
            <a:spcAft>
              <a:spcPct val="35000"/>
            </a:spcAft>
          </a:pPr>
          <a:r>
            <a:rPr lang="en-US" sz="1800" b="1" kern="1200" smtClean="0"/>
            <a:t>BLL sau khi nhận dữ liệu từ GUI sẽ thực hiện các nghiệp vụ tính toán, nếu các nghiệp vụ có cần sử dụng CSDL thì BLL sẽ gọi DAO để lấy/lưu dữ liệu xuống CSDL. Sau đó, kết quả xử lý sẽ được trả về GUI để hiển thị ra cho người dùng.</a:t>
          </a:r>
          <a:endParaRPr lang="en-US" sz="1800" b="1" kern="1200"/>
        </a:p>
      </dsp:txBody>
      <dsp:txXfrm>
        <a:off x="3744229" y="1073817"/>
        <a:ext cx="2460430" cy="3271032"/>
      </dsp:txXfrm>
    </dsp:sp>
    <dsp:sp modelId="{D8110E87-88D2-4173-A451-45B60F119C85}">
      <dsp:nvSpPr>
        <dsp:cNvPr id="0" name=""/>
        <dsp:cNvSpPr/>
      </dsp:nvSpPr>
      <dsp:spPr>
        <a:xfrm>
          <a:off x="6542560" y="2385256"/>
          <a:ext cx="554067" cy="64815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542560" y="2514887"/>
        <a:ext cx="387847" cy="388892"/>
      </dsp:txXfrm>
    </dsp:sp>
    <dsp:sp modelId="{9332CC19-9E79-429E-8CD5-706AEE6A1FA7}">
      <dsp:nvSpPr>
        <dsp:cNvPr id="0" name=""/>
        <dsp:cNvSpPr/>
      </dsp:nvSpPr>
      <dsp:spPr>
        <a:xfrm>
          <a:off x="7326618" y="997269"/>
          <a:ext cx="2613526" cy="342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a:lnSpc>
              <a:spcPct val="90000"/>
            </a:lnSpc>
            <a:spcBef>
              <a:spcPct val="0"/>
            </a:spcBef>
            <a:spcAft>
              <a:spcPct val="35000"/>
            </a:spcAft>
          </a:pPr>
          <a:r>
            <a:rPr lang="en-US" sz="1800" b="1" kern="1200" smtClean="0"/>
            <a:t>Các dữ liệu được trung chuyển bằng các DTO (data transfer object), đây là các class thể hiện các đối tượng được lưu trong database.</a:t>
          </a:r>
          <a:endParaRPr lang="en-US" sz="1800" b="1" kern="1200"/>
        </a:p>
      </dsp:txBody>
      <dsp:txXfrm>
        <a:off x="7403166" y="1073817"/>
        <a:ext cx="2460430" cy="32710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C66EC1-0CD8-4107-9F98-AF0E48C498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Footer Placeholder 3">
            <a:extLst>
              <a:ext uri="{FF2B5EF4-FFF2-40B4-BE49-F238E27FC236}">
                <a16:creationId xmlns:a16="http://schemas.microsoft.com/office/drawing/2014/main" id="{4A90EBAA-1898-43EB-BD6F-114432B028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22241376-C351-4ACE-B2CE-D6BE648FAA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CF7852-48DC-48F8-B4B5-958CEA9DA4E5}" type="slidenum">
              <a:rPr lang="ko-KR" altLang="en-US" smtClean="0"/>
              <a:t>‹#›</a:t>
            </a:fld>
            <a:endParaRPr lang="ko-KR" altLang="en-US"/>
          </a:p>
        </p:txBody>
      </p:sp>
    </p:spTree>
    <p:extLst>
      <p:ext uri="{BB962C8B-B14F-4D97-AF65-F5344CB8AC3E}">
        <p14:creationId xmlns:p14="http://schemas.microsoft.com/office/powerpoint/2010/main" val="29757021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9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BC3D1C6-9316-43B9-9EE1-D016C13B63D7}"/>
              </a:ext>
            </a:extLst>
          </p:cNvPr>
          <p:cNvSpPr/>
          <p:nvPr userDrawn="1"/>
        </p:nvSpPr>
        <p:spPr>
          <a:xfrm>
            <a:off x="1" y="0"/>
            <a:ext cx="7267073" cy="6858000"/>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7875" h="6858000">
                <a:moveTo>
                  <a:pt x="0" y="0"/>
                </a:moveTo>
                <a:lnTo>
                  <a:pt x="7557875" y="0"/>
                </a:lnTo>
                <a:lnTo>
                  <a:pt x="4370632" y="6858000"/>
                </a:lnTo>
                <a:lnTo>
                  <a:pt x="0" y="685800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2760AC20-0645-4AE6-BC4F-285B18B690BF}"/>
              </a:ext>
            </a:extLst>
          </p:cNvPr>
          <p:cNvSpPr>
            <a:spLocks noGrp="1"/>
          </p:cNvSpPr>
          <p:nvPr>
            <p:ph type="pic" idx="14" hasCustomPrompt="1"/>
          </p:nvPr>
        </p:nvSpPr>
        <p:spPr>
          <a:xfrm>
            <a:off x="3779656" y="1838324"/>
            <a:ext cx="8412345" cy="4067177"/>
          </a:xfrm>
          <a:custGeom>
            <a:avLst/>
            <a:gdLst>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1340647 w 8412345"/>
              <a:gd name="connsiteY4" fmla="*/ 3752847 h 4067177"/>
              <a:gd name="connsiteX5" fmla="*/ 8412344 w 8412345"/>
              <a:gd name="connsiteY5" fmla="*/ 3752847 h 4067177"/>
              <a:gd name="connsiteX6" fmla="*/ 8412344 w 8412345"/>
              <a:gd name="connsiteY6" fmla="*/ 3524256 h 4067177"/>
              <a:gd name="connsiteX7" fmla="*/ 1258986 w 8412345"/>
              <a:gd name="connsiteY7" fmla="*/ 3524256 h 40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2345" h="4067177">
                <a:moveTo>
                  <a:pt x="0" y="0"/>
                </a:moveTo>
                <a:lnTo>
                  <a:pt x="8412345" y="0"/>
                </a:lnTo>
                <a:lnTo>
                  <a:pt x="8412345" y="4067177"/>
                </a:lnTo>
                <a:lnTo>
                  <a:pt x="1452936" y="4067177"/>
                </a:lnTo>
                <a:lnTo>
                  <a:pt x="1340647" y="3752847"/>
                </a:lnTo>
                <a:lnTo>
                  <a:pt x="8412344" y="3752847"/>
                </a:lnTo>
                <a:lnTo>
                  <a:pt x="8412344" y="3524256"/>
                </a:lnTo>
                <a:lnTo>
                  <a:pt x="1258986" y="3524256"/>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055020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7CB68201-6AEB-4BFE-B92F-F7D14A3CB566}"/>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41888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5E6ADF9-2CA1-4B5D-B4B2-DC799783715F}"/>
              </a:ext>
            </a:extLst>
          </p:cNvPr>
          <p:cNvSpPr>
            <a:spLocks noGrp="1"/>
          </p:cNvSpPr>
          <p:nvPr>
            <p:ph type="pic" idx="14" hasCustomPrompt="1"/>
          </p:nvPr>
        </p:nvSpPr>
        <p:spPr>
          <a:xfrm>
            <a:off x="5956300" y="0"/>
            <a:ext cx="5346285" cy="6857999"/>
          </a:xfrm>
          <a:custGeom>
            <a:avLst/>
            <a:gdLst>
              <a:gd name="connsiteX0" fmla="*/ 1411644 w 5346285"/>
              <a:gd name="connsiteY0" fmla="*/ 735217 h 6857999"/>
              <a:gd name="connsiteX1" fmla="*/ 1555977 w 5346285"/>
              <a:gd name="connsiteY1" fmla="*/ 742505 h 6857999"/>
              <a:gd name="connsiteX2" fmla="*/ 1692597 w 5346285"/>
              <a:gd name="connsiteY2" fmla="*/ 763356 h 6857999"/>
              <a:gd name="connsiteX3" fmla="*/ 346164 w 5346285"/>
              <a:gd name="connsiteY3" fmla="*/ 2792427 h 6857999"/>
              <a:gd name="connsiteX4" fmla="*/ 1115774 w 5346285"/>
              <a:gd name="connsiteY4" fmla="*/ 2792427 h 6857999"/>
              <a:gd name="connsiteX5" fmla="*/ 2281106 w 5346285"/>
              <a:gd name="connsiteY5" fmla="*/ 1036275 h 6857999"/>
              <a:gd name="connsiteX6" fmla="*/ 2309581 w 5346285"/>
              <a:gd name="connsiteY6" fmla="*/ 1057568 h 6857999"/>
              <a:gd name="connsiteX7" fmla="*/ 2814083 w 5346285"/>
              <a:gd name="connsiteY7" fmla="*/ 1984766 h 6857999"/>
              <a:gd name="connsiteX8" fmla="*/ 2818612 w 5346285"/>
              <a:gd name="connsiteY8" fmla="*/ 2064522 h 6857999"/>
              <a:gd name="connsiteX9" fmla="*/ 2874475 w 5346285"/>
              <a:gd name="connsiteY9" fmla="*/ 2050158 h 6857999"/>
              <a:gd name="connsiteX10" fmla="*/ 3289075 w 5346285"/>
              <a:gd name="connsiteY10" fmla="*/ 2008363 h 6857999"/>
              <a:gd name="connsiteX11" fmla="*/ 5346285 w 5346285"/>
              <a:gd name="connsiteY11" fmla="*/ 4065573 h 6857999"/>
              <a:gd name="connsiteX12" fmla="*/ 3289075 w 5346285"/>
              <a:gd name="connsiteY12" fmla="*/ 6122783 h 6857999"/>
              <a:gd name="connsiteX13" fmla="*/ 1834408 w 5346285"/>
              <a:gd name="connsiteY13" fmla="*/ 5520240 h 6857999"/>
              <a:gd name="connsiteX14" fmla="*/ 1828667 w 5346285"/>
              <a:gd name="connsiteY14" fmla="*/ 5513924 h 6857999"/>
              <a:gd name="connsiteX15" fmla="*/ 936777 w 5346285"/>
              <a:gd name="connsiteY15" fmla="*/ 6857999 h 6857999"/>
              <a:gd name="connsiteX16" fmla="*/ 167167 w 5346285"/>
              <a:gd name="connsiteY16" fmla="*/ 6857999 h 6857999"/>
              <a:gd name="connsiteX17" fmla="*/ 1433594 w 5346285"/>
              <a:gd name="connsiteY17" fmla="*/ 4949498 h 6857999"/>
              <a:gd name="connsiteX18" fmla="*/ 1393531 w 5346285"/>
              <a:gd name="connsiteY18" fmla="*/ 4866332 h 6857999"/>
              <a:gd name="connsiteX19" fmla="*/ 1231865 w 5346285"/>
              <a:gd name="connsiteY19" fmla="*/ 4065573 h 6857999"/>
              <a:gd name="connsiteX20" fmla="*/ 1273661 w 5346285"/>
              <a:gd name="connsiteY20" fmla="*/ 3650974 h 6857999"/>
              <a:gd name="connsiteX21" fmla="*/ 1298900 w 5346285"/>
              <a:gd name="connsiteY21" fmla="*/ 3552812 h 6857999"/>
              <a:gd name="connsiteX22" fmla="*/ 1267312 w 5346285"/>
              <a:gd name="connsiteY22" fmla="*/ 3551217 h 6857999"/>
              <a:gd name="connsiteX23" fmla="*/ 0 w 5346285"/>
              <a:gd name="connsiteY23" fmla="*/ 2146861 h 6857999"/>
              <a:gd name="connsiteX24" fmla="*/ 1411644 w 5346285"/>
              <a:gd name="connsiteY24" fmla="*/ 735217 h 6857999"/>
              <a:gd name="connsiteX25" fmla="*/ 2199138 w 5346285"/>
              <a:gd name="connsiteY25" fmla="*/ 0 h 6857999"/>
              <a:gd name="connsiteX26" fmla="*/ 2968749 w 5346285"/>
              <a:gd name="connsiteY26" fmla="*/ 0 h 6857999"/>
              <a:gd name="connsiteX27" fmla="*/ 2281106 w 5346285"/>
              <a:gd name="connsiteY27" fmla="*/ 1036275 h 6857999"/>
              <a:gd name="connsiteX28" fmla="*/ 2200908 w 5346285"/>
              <a:gd name="connsiteY28" fmla="*/ 976304 h 6857999"/>
              <a:gd name="connsiteX29" fmla="*/ 1696140 w 5346285"/>
              <a:gd name="connsiteY29" fmla="*/ 763897 h 6857999"/>
              <a:gd name="connsiteX30" fmla="*/ 1692597 w 5346285"/>
              <a:gd name="connsiteY30" fmla="*/ 7633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46285" h="6857999">
                <a:moveTo>
                  <a:pt x="1411644" y="735217"/>
                </a:moveTo>
                <a:cubicBezTo>
                  <a:pt x="1460371" y="735217"/>
                  <a:pt x="1508521" y="737686"/>
                  <a:pt x="1555977" y="742505"/>
                </a:cubicBezTo>
                <a:lnTo>
                  <a:pt x="1692597" y="763356"/>
                </a:lnTo>
                <a:lnTo>
                  <a:pt x="346164" y="2792427"/>
                </a:lnTo>
                <a:lnTo>
                  <a:pt x="1115774" y="2792427"/>
                </a:lnTo>
                <a:lnTo>
                  <a:pt x="2281106" y="1036275"/>
                </a:lnTo>
                <a:lnTo>
                  <a:pt x="2309581" y="1057568"/>
                </a:lnTo>
                <a:cubicBezTo>
                  <a:pt x="2584098" y="1284120"/>
                  <a:pt x="2771517" y="1612438"/>
                  <a:pt x="2814083" y="1984766"/>
                </a:cubicBezTo>
                <a:lnTo>
                  <a:pt x="2818612" y="2064522"/>
                </a:lnTo>
                <a:lnTo>
                  <a:pt x="2874475" y="2050158"/>
                </a:lnTo>
                <a:cubicBezTo>
                  <a:pt x="3008395" y="2022754"/>
                  <a:pt x="3147054" y="2008363"/>
                  <a:pt x="3289075" y="2008363"/>
                </a:cubicBezTo>
                <a:cubicBezTo>
                  <a:pt x="4425241" y="2008363"/>
                  <a:pt x="5346285" y="2929407"/>
                  <a:pt x="5346285" y="4065573"/>
                </a:cubicBezTo>
                <a:cubicBezTo>
                  <a:pt x="5346285" y="5201739"/>
                  <a:pt x="4425241" y="6122783"/>
                  <a:pt x="3289075" y="6122783"/>
                </a:cubicBezTo>
                <a:cubicBezTo>
                  <a:pt x="2720992" y="6122783"/>
                  <a:pt x="2206690" y="5892522"/>
                  <a:pt x="1834408" y="5520240"/>
                </a:cubicBezTo>
                <a:lnTo>
                  <a:pt x="1828667" y="5513924"/>
                </a:lnTo>
                <a:lnTo>
                  <a:pt x="936777" y="6857999"/>
                </a:lnTo>
                <a:lnTo>
                  <a:pt x="167167" y="6857999"/>
                </a:lnTo>
                <a:lnTo>
                  <a:pt x="1433594" y="4949498"/>
                </a:lnTo>
                <a:lnTo>
                  <a:pt x="1393531" y="4866332"/>
                </a:lnTo>
                <a:cubicBezTo>
                  <a:pt x="1289431" y="4620211"/>
                  <a:pt x="1231865" y="4349615"/>
                  <a:pt x="1231865" y="4065573"/>
                </a:cubicBezTo>
                <a:cubicBezTo>
                  <a:pt x="1231865" y="3923552"/>
                  <a:pt x="1246257" y="3784893"/>
                  <a:pt x="1273661" y="3650974"/>
                </a:cubicBezTo>
                <a:lnTo>
                  <a:pt x="1298900" y="3552812"/>
                </a:lnTo>
                <a:lnTo>
                  <a:pt x="1267312" y="3551217"/>
                </a:lnTo>
                <a:cubicBezTo>
                  <a:pt x="555482" y="3478927"/>
                  <a:pt x="0" y="2877763"/>
                  <a:pt x="0" y="2146861"/>
                </a:cubicBezTo>
                <a:cubicBezTo>
                  <a:pt x="0" y="1367232"/>
                  <a:pt x="632015" y="735217"/>
                  <a:pt x="1411644" y="735217"/>
                </a:cubicBezTo>
                <a:close/>
                <a:moveTo>
                  <a:pt x="2199138" y="0"/>
                </a:moveTo>
                <a:lnTo>
                  <a:pt x="2968749" y="0"/>
                </a:lnTo>
                <a:lnTo>
                  <a:pt x="2281106" y="1036275"/>
                </a:lnTo>
                <a:lnTo>
                  <a:pt x="2200908" y="976304"/>
                </a:lnTo>
                <a:cubicBezTo>
                  <a:pt x="2050708" y="874831"/>
                  <a:pt x="1879929" y="801505"/>
                  <a:pt x="1696140" y="763897"/>
                </a:cubicBezTo>
                <a:lnTo>
                  <a:pt x="1692597" y="763356"/>
                </a:lnTo>
                <a:close/>
              </a:path>
            </a:pathLst>
          </a:custGeom>
          <a:solidFill>
            <a:schemeClr val="bg1">
              <a:lumMod val="95000"/>
            </a:schemeClr>
          </a:solidFill>
        </p:spPr>
        <p:txBody>
          <a:bodyPr wrap="square" anchor="ctr">
            <a:noAutofit/>
          </a:bodyPr>
          <a:lstStyle>
            <a:lvl1pPr marL="0" indent="0" algn="ctr">
              <a:buNone/>
              <a:defRPr sz="16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39229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AA37609-EE48-4945-848C-682481779A3D}"/>
              </a:ext>
            </a:extLst>
          </p:cNvPr>
          <p:cNvSpPr>
            <a:spLocks noGrp="1"/>
          </p:cNvSpPr>
          <p:nvPr>
            <p:ph type="pic" idx="15" hasCustomPrompt="1"/>
          </p:nvPr>
        </p:nvSpPr>
        <p:spPr>
          <a:xfrm>
            <a:off x="1" y="0"/>
            <a:ext cx="9621234" cy="6858000"/>
          </a:xfrm>
          <a:custGeom>
            <a:avLst/>
            <a:gdLst>
              <a:gd name="connsiteX0" fmla="*/ 2853265 w 9621234"/>
              <a:gd name="connsiteY0" fmla="*/ 2028524 h 6858000"/>
              <a:gd name="connsiteX1" fmla="*/ 4826000 w 9621234"/>
              <a:gd name="connsiteY1" fmla="*/ 3431038 h 6858000"/>
              <a:gd name="connsiteX2" fmla="*/ 2854761 w 9621234"/>
              <a:gd name="connsiteY2" fmla="*/ 4832489 h 6858000"/>
              <a:gd name="connsiteX3" fmla="*/ 2822059 w 9621234"/>
              <a:gd name="connsiteY3" fmla="*/ 4789070 h 6858000"/>
              <a:gd name="connsiteX4" fmla="*/ 2403936 w 9621234"/>
              <a:gd name="connsiteY4" fmla="*/ 3443286 h 6858000"/>
              <a:gd name="connsiteX5" fmla="*/ 2806135 w 9621234"/>
              <a:gd name="connsiteY5" fmla="*/ 2092659 h 6858000"/>
              <a:gd name="connsiteX6" fmla="*/ 6877797 w 9621234"/>
              <a:gd name="connsiteY6" fmla="*/ 1970178 h 6858000"/>
              <a:gd name="connsiteX7" fmla="*/ 6978948 w 9621234"/>
              <a:gd name="connsiteY7" fmla="*/ 4734303 h 6858000"/>
              <a:gd name="connsiteX8" fmla="*/ 6870992 w 9621234"/>
              <a:gd name="connsiteY8" fmla="*/ 4896961 h 6858000"/>
              <a:gd name="connsiteX9" fmla="*/ 9621234 w 9621234"/>
              <a:gd name="connsiteY9" fmla="*/ 6858000 h 6858000"/>
              <a:gd name="connsiteX10" fmla="*/ 6307151 w 9621234"/>
              <a:gd name="connsiteY10" fmla="*/ 6858000 h 6858000"/>
              <a:gd name="connsiteX11" fmla="*/ 5779323 w 9621234"/>
              <a:gd name="connsiteY11" fmla="*/ 6481637 h 6858000"/>
              <a:gd name="connsiteX12" fmla="*/ 5834204 w 9621234"/>
              <a:gd name="connsiteY12" fmla="*/ 6465764 h 6858000"/>
              <a:gd name="connsiteX13" fmla="*/ 6942383 w 9621234"/>
              <a:gd name="connsiteY13" fmla="*/ 5827420 h 6858000"/>
              <a:gd name="connsiteX14" fmla="*/ 6870974 w 9621234"/>
              <a:gd name="connsiteY14" fmla="*/ 5746593 h 6858000"/>
              <a:gd name="connsiteX15" fmla="*/ 5800140 w 9621234"/>
              <a:gd name="connsiteY15" fmla="*/ 6363425 h 6858000"/>
              <a:gd name="connsiteX16" fmla="*/ 5667386 w 9621234"/>
              <a:gd name="connsiteY16" fmla="*/ 6401822 h 6858000"/>
              <a:gd name="connsiteX17" fmla="*/ 5011435 w 9621234"/>
              <a:gd name="connsiteY17" fmla="*/ 5934101 h 6858000"/>
              <a:gd name="connsiteX18" fmla="*/ 5080493 w 9621234"/>
              <a:gd name="connsiteY18" fmla="*/ 5930614 h 6858000"/>
              <a:gd name="connsiteX19" fmla="*/ 6763778 w 9621234"/>
              <a:gd name="connsiteY19" fmla="*/ 5028515 h 6858000"/>
              <a:gd name="connsiteX20" fmla="*/ 6861919 w 9621234"/>
              <a:gd name="connsiteY20" fmla="*/ 4897273 h 6858000"/>
              <a:gd name="connsiteX21" fmla="*/ 4829615 w 9621234"/>
              <a:gd name="connsiteY21" fmla="*/ 3428999 h 6858000"/>
              <a:gd name="connsiteX22" fmla="*/ 0 w 9621234"/>
              <a:gd name="connsiteY22" fmla="*/ 0 h 6858000"/>
              <a:gd name="connsiteX23" fmla="*/ 2 w 9621234"/>
              <a:gd name="connsiteY23" fmla="*/ 0 h 6858000"/>
              <a:gd name="connsiteX24" fmla="*/ 2775829 w 9621234"/>
              <a:gd name="connsiteY24" fmla="*/ 1973471 h 6858000"/>
              <a:gd name="connsiteX25" fmla="*/ 2726844 w 9621234"/>
              <a:gd name="connsiteY25" fmla="*/ 2040131 h 6858000"/>
              <a:gd name="connsiteX26" fmla="*/ 2308835 w 9621234"/>
              <a:gd name="connsiteY26" fmla="*/ 3443847 h 6858000"/>
              <a:gd name="connsiteX27" fmla="*/ 2743392 w 9621234"/>
              <a:gd name="connsiteY27" fmla="*/ 4842528 h 6858000"/>
              <a:gd name="connsiteX28" fmla="*/ 2777306 w 9621234"/>
              <a:gd name="connsiteY28" fmla="*/ 4887555 h 6858000"/>
              <a:gd name="connsiteX29" fmla="*/ 2304974 w 9621234"/>
              <a:gd name="connsiteY29" fmla="*/ 5223359 h 6858000"/>
              <a:gd name="connsiteX30" fmla="*/ 2297754 w 9621234"/>
              <a:gd name="connsiteY30" fmla="*/ 5213951 h 6858000"/>
              <a:gd name="connsiteX31" fmla="*/ 1834276 w 9621234"/>
              <a:gd name="connsiteY31" fmla="*/ 2635877 h 6858000"/>
              <a:gd name="connsiteX32" fmla="*/ 1730029 w 9621234"/>
              <a:gd name="connsiteY32" fmla="*/ 2608217 h 6858000"/>
              <a:gd name="connsiteX33" fmla="*/ 2209671 w 9621234"/>
              <a:gd name="connsiteY33" fmla="*/ 5276202 h 6858000"/>
              <a:gd name="connsiteX34" fmla="*/ 2217076 w 9621234"/>
              <a:gd name="connsiteY34" fmla="*/ 5285850 h 6858000"/>
              <a:gd name="connsiteX35" fmla="*/ 5735 w 9621234"/>
              <a:gd name="connsiteY35" fmla="*/ 6858000 h 6858000"/>
              <a:gd name="connsiteX36" fmla="*/ 0 w 9621234"/>
              <a:gd name="connsiteY3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21234" h="6858000">
                <a:moveTo>
                  <a:pt x="2853265" y="2028524"/>
                </a:moveTo>
                <a:lnTo>
                  <a:pt x="4826000" y="3431038"/>
                </a:lnTo>
                <a:lnTo>
                  <a:pt x="2854761" y="4832489"/>
                </a:lnTo>
                <a:lnTo>
                  <a:pt x="2822059" y="4789070"/>
                </a:lnTo>
                <a:cubicBezTo>
                  <a:pt x="2560729" y="4405263"/>
                  <a:pt x="2406883" y="3942281"/>
                  <a:pt x="2403936" y="3443286"/>
                </a:cubicBezTo>
                <a:cubicBezTo>
                  <a:pt x="2400990" y="2944292"/>
                  <a:pt x="2549357" y="2479526"/>
                  <a:pt x="2806135" y="2092659"/>
                </a:cubicBezTo>
                <a:close/>
                <a:moveTo>
                  <a:pt x="6877797" y="1970178"/>
                </a:moveTo>
                <a:cubicBezTo>
                  <a:pt x="7464209" y="2793500"/>
                  <a:pt x="7497364" y="3881401"/>
                  <a:pt x="6978948" y="4734303"/>
                </a:cubicBezTo>
                <a:lnTo>
                  <a:pt x="6870992" y="4896961"/>
                </a:lnTo>
                <a:lnTo>
                  <a:pt x="9621234" y="6858000"/>
                </a:lnTo>
                <a:lnTo>
                  <a:pt x="6307151" y="6858000"/>
                </a:lnTo>
                <a:lnTo>
                  <a:pt x="5779323" y="6481637"/>
                </a:lnTo>
                <a:lnTo>
                  <a:pt x="5834204" y="6465764"/>
                </a:lnTo>
                <a:cubicBezTo>
                  <a:pt x="6234233" y="6332749"/>
                  <a:pt x="6612074" y="6119246"/>
                  <a:pt x="6942383" y="5827420"/>
                </a:cubicBezTo>
                <a:lnTo>
                  <a:pt x="6870974" y="5746593"/>
                </a:lnTo>
                <a:cubicBezTo>
                  <a:pt x="6551796" y="6028585"/>
                  <a:pt x="6186689" y="6234893"/>
                  <a:pt x="5800140" y="6363425"/>
                </a:cubicBezTo>
                <a:lnTo>
                  <a:pt x="5667386" y="6401822"/>
                </a:lnTo>
                <a:lnTo>
                  <a:pt x="5011435" y="5934101"/>
                </a:lnTo>
                <a:lnTo>
                  <a:pt x="5080493" y="5930614"/>
                </a:lnTo>
                <a:cubicBezTo>
                  <a:pt x="5756761" y="5861935"/>
                  <a:pt x="6353809" y="5525282"/>
                  <a:pt x="6763778" y="5028515"/>
                </a:cubicBezTo>
                <a:lnTo>
                  <a:pt x="6861919" y="4897273"/>
                </a:lnTo>
                <a:lnTo>
                  <a:pt x="4829615" y="3428999"/>
                </a:lnTo>
                <a:close/>
                <a:moveTo>
                  <a:pt x="0" y="0"/>
                </a:moveTo>
                <a:lnTo>
                  <a:pt x="2" y="0"/>
                </a:lnTo>
                <a:lnTo>
                  <a:pt x="2775829" y="1973471"/>
                </a:lnTo>
                <a:lnTo>
                  <a:pt x="2726844" y="2040131"/>
                </a:lnTo>
                <a:cubicBezTo>
                  <a:pt x="2459973" y="2442204"/>
                  <a:pt x="2305773" y="2925239"/>
                  <a:pt x="2308835" y="3443847"/>
                </a:cubicBezTo>
                <a:cubicBezTo>
                  <a:pt x="2311897" y="3962456"/>
                  <a:pt x="2471791" y="4443635"/>
                  <a:pt x="2743392" y="4842528"/>
                </a:cubicBezTo>
                <a:lnTo>
                  <a:pt x="2777306" y="4887555"/>
                </a:lnTo>
                <a:lnTo>
                  <a:pt x="2304974" y="5223359"/>
                </a:lnTo>
                <a:lnTo>
                  <a:pt x="2297754" y="5213951"/>
                </a:lnTo>
                <a:cubicBezTo>
                  <a:pt x="1780750" y="4481926"/>
                  <a:pt x="1593974" y="3541527"/>
                  <a:pt x="1834276" y="2635877"/>
                </a:cubicBezTo>
                <a:lnTo>
                  <a:pt x="1730029" y="2608217"/>
                </a:lnTo>
                <a:cubicBezTo>
                  <a:pt x="1481347" y="3545452"/>
                  <a:pt x="1674637" y="4518648"/>
                  <a:pt x="2209671" y="5276202"/>
                </a:cubicBezTo>
                <a:lnTo>
                  <a:pt x="2217076" y="5285850"/>
                </a:lnTo>
                <a:lnTo>
                  <a:pt x="5735" y="6858000"/>
                </a:lnTo>
                <a:lnTo>
                  <a:pt x="0" y="6858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485118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F62109-B5FA-4FA8-A590-713EB2E5F365}"/>
              </a:ext>
            </a:extLst>
          </p:cNvPr>
          <p:cNvSpPr>
            <a:spLocks noGrp="1"/>
          </p:cNvSpPr>
          <p:nvPr>
            <p:ph type="pic" idx="14" hasCustomPrompt="1"/>
          </p:nvPr>
        </p:nvSpPr>
        <p:spPr>
          <a:xfrm>
            <a:off x="5567881"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575877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4A4DE16-E6D8-44AB-9BB0-26000D522B6F}"/>
              </a:ext>
            </a:extLst>
          </p:cNvPr>
          <p:cNvSpPr>
            <a:spLocks noGrp="1"/>
          </p:cNvSpPr>
          <p:nvPr>
            <p:ph type="pic" idx="13" hasCustomPrompt="1"/>
          </p:nvPr>
        </p:nvSpPr>
        <p:spPr>
          <a:xfrm>
            <a:off x="1413935" y="1007581"/>
            <a:ext cx="4272015"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391806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709894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369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8" name="Frame 67">
            <a:extLst>
              <a:ext uri="{FF2B5EF4-FFF2-40B4-BE49-F238E27FC236}">
                <a16:creationId xmlns:a16="http://schemas.microsoft.com/office/drawing/2014/main" id="{71F7F2F9-06B9-4C4A-A315-7234E3D0EA9B}"/>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id="{8298AB30-4CC4-4E40-A400-C63256AF74D7}"/>
              </a:ext>
            </a:extLst>
          </p:cNvPr>
          <p:cNvSpPr/>
          <p:nvPr userDrawn="1"/>
        </p:nvSpPr>
        <p:spPr>
          <a:xfrm>
            <a:off x="11658600" y="0"/>
            <a:ext cx="533400" cy="189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A3BBC8D-D100-4F6F-AD90-78F516190CAA}"/>
              </a:ext>
            </a:extLst>
          </p:cNvPr>
          <p:cNvSpPr/>
          <p:nvPr userDrawn="1"/>
        </p:nvSpPr>
        <p:spPr>
          <a:xfrm>
            <a:off x="10207487" y="0"/>
            <a:ext cx="1984512"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B224FBA7-6BED-42DE-A0FA-6A940E4B60CF}"/>
              </a:ext>
            </a:extLst>
          </p:cNvPr>
          <p:cNvGrpSpPr/>
          <p:nvPr userDrawn="1"/>
        </p:nvGrpSpPr>
        <p:grpSpPr>
          <a:xfrm>
            <a:off x="10331184" y="0"/>
            <a:ext cx="1784616" cy="1828654"/>
            <a:chOff x="10211914" y="309106"/>
            <a:chExt cx="1980086" cy="2028947"/>
          </a:xfrm>
          <a:solidFill>
            <a:schemeClr val="accent1">
              <a:alpha val="70000"/>
            </a:schemeClr>
          </a:solidFill>
        </p:grpSpPr>
        <p:sp>
          <p:nvSpPr>
            <p:cNvPr id="54" name="Freeform: Shape 53">
              <a:extLst>
                <a:ext uri="{FF2B5EF4-FFF2-40B4-BE49-F238E27FC236}">
                  <a16:creationId xmlns:a16="http://schemas.microsoft.com/office/drawing/2014/main" id="{44C975F1-8C2C-478C-83E8-8ACBDE2B4250}"/>
                </a:ext>
              </a:extLst>
            </p:cNvPr>
            <p:cNvSpPr/>
            <p:nvPr userDrawn="1"/>
          </p:nvSpPr>
          <p:spPr>
            <a:xfrm>
              <a:off x="10397155" y="1209459"/>
              <a:ext cx="1565331" cy="1128594"/>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EC5CA15-6612-47A7-B65D-CEBFD262B6FA}"/>
                </a:ext>
              </a:extLst>
            </p:cNvPr>
            <p:cNvSpPr/>
            <p:nvPr/>
          </p:nvSpPr>
          <p:spPr>
            <a:xfrm>
              <a:off x="10211914" y="508637"/>
              <a:ext cx="1617220" cy="864823"/>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25172A5-F699-434F-A1EB-542441C23D51}"/>
                </a:ext>
              </a:extLst>
            </p:cNvPr>
            <p:cNvSpPr/>
            <p:nvPr/>
          </p:nvSpPr>
          <p:spPr>
            <a:xfrm>
              <a:off x="10232073" y="1273699"/>
              <a:ext cx="1176160" cy="1029139"/>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76E5181-0308-4AAA-8FF0-7953A53B1C14}"/>
                </a:ext>
              </a:extLst>
            </p:cNvPr>
            <p:cNvSpPr/>
            <p:nvPr/>
          </p:nvSpPr>
          <p:spPr>
            <a:xfrm>
              <a:off x="10383787" y="607109"/>
              <a:ext cx="1106974" cy="709156"/>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6497464-B3E8-4C3B-BB51-53391021FCDC}"/>
                </a:ext>
              </a:extLst>
            </p:cNvPr>
            <p:cNvSpPr/>
            <p:nvPr userDrawn="1"/>
          </p:nvSpPr>
          <p:spPr>
            <a:xfrm>
              <a:off x="11776885" y="1615030"/>
              <a:ext cx="415115" cy="683210"/>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420EDE7-2BF9-4E05-81B2-88D3886D1F65}"/>
                </a:ext>
              </a:extLst>
            </p:cNvPr>
            <p:cNvGrpSpPr/>
            <p:nvPr userDrawn="1"/>
          </p:nvGrpSpPr>
          <p:grpSpPr>
            <a:xfrm>
              <a:off x="11017480" y="309106"/>
              <a:ext cx="667060" cy="841378"/>
              <a:chOff x="10512715" y="-139148"/>
              <a:chExt cx="1292932" cy="1630806"/>
            </a:xfrm>
            <a:grpFill/>
          </p:grpSpPr>
          <p:sp>
            <p:nvSpPr>
              <p:cNvPr id="53" name="Freeform: Shape 52">
                <a:extLst>
                  <a:ext uri="{FF2B5EF4-FFF2-40B4-BE49-F238E27FC236}">
                    <a16:creationId xmlns:a16="http://schemas.microsoft.com/office/drawing/2014/main" id="{A22C5BA3-128D-4B16-AF22-A729590AD7A2}"/>
                  </a:ext>
                </a:extLst>
              </p:cNvPr>
              <p:cNvSpPr/>
              <p:nvPr/>
            </p:nvSpPr>
            <p:spPr>
              <a:xfrm>
                <a:off x="10512715" y="-139148"/>
                <a:ext cx="1292932" cy="1630806"/>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C7E54EB-BE1F-4506-A298-64C9A4F9FE05}"/>
                  </a:ext>
                </a:extLst>
              </p:cNvPr>
              <p:cNvSpPr/>
              <p:nvPr/>
            </p:nvSpPr>
            <p:spPr>
              <a:xfrm>
                <a:off x="10895396" y="64446"/>
                <a:ext cx="563124" cy="558619"/>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id="{47E083E7-BB4C-4C68-8894-E1185CCE478B}"/>
                </a:ext>
              </a:extLst>
            </p:cNvPr>
            <p:cNvSpPr/>
            <p:nvPr/>
          </p:nvSpPr>
          <p:spPr>
            <a:xfrm>
              <a:off x="10524814" y="1876042"/>
              <a:ext cx="185936" cy="138371"/>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A303229-68D9-4F64-96A1-276F451D9CE9}"/>
                </a:ext>
              </a:extLst>
            </p:cNvPr>
            <p:cNvSpPr/>
            <p:nvPr/>
          </p:nvSpPr>
          <p:spPr>
            <a:xfrm>
              <a:off x="10925676" y="2126505"/>
              <a:ext cx="207558" cy="112427"/>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6C28CD-A16D-42C2-AA83-4E1BC90825E1}"/>
                </a:ext>
              </a:extLst>
            </p:cNvPr>
            <p:cNvSpPr/>
            <p:nvPr/>
          </p:nvSpPr>
          <p:spPr>
            <a:xfrm>
              <a:off x="11004127" y="2075118"/>
              <a:ext cx="142696" cy="121076"/>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55A8FA9-0385-444C-8B81-2428754B2685}"/>
                </a:ext>
              </a:extLst>
            </p:cNvPr>
            <p:cNvSpPr/>
            <p:nvPr/>
          </p:nvSpPr>
          <p:spPr>
            <a:xfrm>
              <a:off x="10841578" y="953039"/>
              <a:ext cx="665914" cy="77834"/>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667E06-DC25-4D7F-87A4-868711F9DA6B}"/>
                </a:ext>
              </a:extLst>
            </p:cNvPr>
            <p:cNvSpPr/>
            <p:nvPr/>
          </p:nvSpPr>
          <p:spPr>
            <a:xfrm>
              <a:off x="10728735" y="1770729"/>
              <a:ext cx="441060" cy="23782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D163A48-A625-4EAC-9F67-CF014897D8F8}"/>
                </a:ext>
              </a:extLst>
            </p:cNvPr>
            <p:cNvSpPr/>
            <p:nvPr/>
          </p:nvSpPr>
          <p:spPr>
            <a:xfrm>
              <a:off x="11039622" y="2170278"/>
              <a:ext cx="95131" cy="25945"/>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
        <p:nvSpPr>
          <p:cNvPr id="69" name="Text Placeholder 9">
            <a:extLst>
              <a:ext uri="{FF2B5EF4-FFF2-40B4-BE49-F238E27FC236}">
                <a16:creationId xmlns:a16="http://schemas.microsoft.com/office/drawing/2014/main" id="{09328019-552A-4D8D-A2FA-EC8410BE3A05}"/>
              </a:ext>
            </a:extLst>
          </p:cNvPr>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03193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62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14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6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4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5717F8E-8275-4797-9ED5-CDA429B6E12C}"/>
              </a:ext>
            </a:extLst>
          </p:cNvPr>
          <p:cNvSpPr/>
          <p:nvPr userDrawn="1"/>
        </p:nvSpPr>
        <p:spPr>
          <a:xfrm rot="10800000" flipV="1">
            <a:off x="2501152" y="0"/>
            <a:ext cx="9690847" cy="6884894"/>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 name="connsiteX0" fmla="*/ 0 w 7557875"/>
              <a:gd name="connsiteY0" fmla="*/ 0 h 6884894"/>
              <a:gd name="connsiteX1" fmla="*/ 7557875 w 7557875"/>
              <a:gd name="connsiteY1" fmla="*/ 0 h 6884894"/>
              <a:gd name="connsiteX2" fmla="*/ 4685252 w 7557875"/>
              <a:gd name="connsiteY2" fmla="*/ 6884894 h 6884894"/>
              <a:gd name="connsiteX3" fmla="*/ 0 w 7557875"/>
              <a:gd name="connsiteY3" fmla="*/ 6858000 h 6884894"/>
              <a:gd name="connsiteX4" fmla="*/ 0 w 7557875"/>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7875" h="6884894">
                <a:moveTo>
                  <a:pt x="0" y="0"/>
                </a:moveTo>
                <a:lnTo>
                  <a:pt x="7557875" y="0"/>
                </a:lnTo>
                <a:lnTo>
                  <a:pt x="4685252" y="6884894"/>
                </a:lnTo>
                <a:lnTo>
                  <a:pt x="0" y="6858000"/>
                </a:lnTo>
                <a:lnTo>
                  <a:pt x="0" y="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5793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36" r:id="rId2"/>
    <p:sldLayoutId id="2147483753" r:id="rId3"/>
    <p:sldLayoutId id="2147483756" r:id="rId4"/>
    <p:sldLayoutId id="2147483745" r:id="rId5"/>
    <p:sldLayoutId id="2147483757" r:id="rId6"/>
    <p:sldLayoutId id="2147483752" r:id="rId7"/>
    <p:sldLayoutId id="2147483742" r:id="rId8"/>
    <p:sldLayoutId id="2147483731" r:id="rId9"/>
    <p:sldLayoutId id="2147483737" r:id="rId10"/>
    <p:sldLayoutId id="2147483743" r:id="rId11"/>
    <p:sldLayoutId id="2147483741" r:id="rId12"/>
    <p:sldLayoutId id="2147483747" r:id="rId13"/>
    <p:sldLayoutId id="2147483748" r:id="rId14"/>
    <p:sldLayoutId id="2147483749" r:id="rId15"/>
    <p:sldLayoutId id="2147483750" r:id="rId16"/>
    <p:sldLayoutId id="2147483758" r:id="rId17"/>
    <p:sldLayoutId id="2147483759" r:id="rId18"/>
    <p:sldLayoutId id="2147483760"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Layout" Target="../diagrams/layout1.xml"/><Relationship Id="rId7" Type="http://schemas.openxmlformats.org/officeDocument/2006/relationships/image" Target="../media/image8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5.png"/></Relationships>
</file>

<file path=ppt/slides/_rels/slide5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7.emf"/></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 Id="rId4" Type="http://schemas.openxmlformats.org/officeDocument/2006/relationships/image" Target="../media/image12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pic>
        <p:nvPicPr>
          <p:cNvPr id="7" name="Picture 6">
            <a:extLst>
              <a:ext uri="{FF2B5EF4-FFF2-40B4-BE49-F238E27FC236}">
                <a16:creationId xmlns:a16="http://schemas.microsoft.com/office/drawing/2014/main" id="{D4C296B1-478B-4001-9877-3E651C3281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35" y="218219"/>
            <a:ext cx="1595139" cy="933728"/>
          </a:xfrm>
          <a:prstGeom prst="rect">
            <a:avLst/>
          </a:prstGeom>
        </p:spPr>
      </p:pic>
      <p:sp>
        <p:nvSpPr>
          <p:cNvPr id="8" name="Google Shape;185;p33">
            <a:extLst>
              <a:ext uri="{FF2B5EF4-FFF2-40B4-BE49-F238E27FC236}">
                <a16:creationId xmlns:a16="http://schemas.microsoft.com/office/drawing/2014/main" id="{86F69675-7C63-433F-BD09-4F0AC3C961DE}"/>
              </a:ext>
            </a:extLst>
          </p:cNvPr>
          <p:cNvSpPr txBox="1">
            <a:spLocks/>
          </p:cNvSpPr>
          <p:nvPr/>
        </p:nvSpPr>
        <p:spPr>
          <a:xfrm>
            <a:off x="4313208" y="315773"/>
            <a:ext cx="6988146" cy="1164942"/>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spcFirstLastPara="1" vert="horz" wrap="square" lIns="91425" tIns="91425" rIns="91425" bIns="91425"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nSpc>
                <a:spcPct val="100000"/>
              </a:lnSpc>
              <a:spcBef>
                <a:spcPts val="0"/>
              </a:spcBef>
            </a:pPr>
            <a:r>
              <a:rPr lang="en-US" sz="20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HO CHI MINH CITY UNIVERSITY OF EDUCATION</a:t>
            </a:r>
          </a:p>
          <a:p>
            <a:pPr>
              <a:lnSpc>
                <a:spcPct val="100000"/>
              </a:lnSpc>
              <a:spcBef>
                <a:spcPts val="0"/>
              </a:spcBef>
            </a:pPr>
            <a:r>
              <a:rPr lang="en-US" sz="20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INFORMATION TECHNOLOGY</a:t>
            </a:r>
          </a:p>
        </p:txBody>
      </p:sp>
      <p:sp>
        <p:nvSpPr>
          <p:cNvPr id="9" name="Rectangle 8">
            <a:extLst>
              <a:ext uri="{FF2B5EF4-FFF2-40B4-BE49-F238E27FC236}">
                <a16:creationId xmlns:a16="http://schemas.microsoft.com/office/drawing/2014/main" id="{6B9E7632-2D10-4B88-9FF5-29E0FD48C6B0}"/>
              </a:ext>
            </a:extLst>
          </p:cNvPr>
          <p:cNvSpPr/>
          <p:nvPr/>
        </p:nvSpPr>
        <p:spPr>
          <a:xfrm>
            <a:off x="3242827" y="1383746"/>
            <a:ext cx="8827317" cy="769441"/>
          </a:xfrm>
          <a:prstGeom prst="rect">
            <a:avLst/>
          </a:prstGeom>
          <a:noFill/>
        </p:spPr>
        <p:txBody>
          <a:bodyPr wrap="square" lIns="91440" tIns="45720" rIns="91440" bIns="45720">
            <a:spAutoFit/>
          </a:bodyPr>
          <a:lstStyle/>
          <a:p>
            <a:pPr algn="ctr"/>
            <a:r>
              <a:rPr lang="en-US" sz="4400" b="1" cap="none" spc="0" dirty="0">
                <a:ln w="0"/>
                <a:solidFill>
                  <a:schemeClr val="accent2">
                    <a:lumMod val="20000"/>
                    <a:lumOff val="8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CÔNG NGHỆ PHẦN MỀM</a:t>
            </a:r>
          </a:p>
        </p:txBody>
      </p:sp>
      <p:sp>
        <p:nvSpPr>
          <p:cNvPr id="10" name="TextBox 9">
            <a:extLst>
              <a:ext uri="{FF2B5EF4-FFF2-40B4-BE49-F238E27FC236}">
                <a16:creationId xmlns:a16="http://schemas.microsoft.com/office/drawing/2014/main" id="{91985956-F41C-482A-8FDC-798F4A46A88D}"/>
              </a:ext>
            </a:extLst>
          </p:cNvPr>
          <p:cNvSpPr txBox="1"/>
          <p:nvPr/>
        </p:nvSpPr>
        <p:spPr>
          <a:xfrm>
            <a:off x="5188739" y="2298049"/>
            <a:ext cx="6373075" cy="523220"/>
          </a:xfrm>
          <a:prstGeom prst="rect">
            <a:avLst/>
          </a:prstGeom>
          <a:noFill/>
        </p:spPr>
        <p:txBody>
          <a:bodyPr wrap="square" rtlCol="0">
            <a:spAutoFit/>
          </a:bodyPr>
          <a:lstStyle/>
          <a:p>
            <a:r>
              <a:rPr lang="en-US" sz="2800" b="1" dirty="0" err="1">
                <a:solidFill>
                  <a:schemeClr val="bg1"/>
                </a:solidFill>
                <a:latin typeface="Times New Roman" panose="02020603050405020304" pitchFamily="18" charset="0"/>
                <a:cs typeface="Times New Roman" panose="02020603050405020304" pitchFamily="18" charset="0"/>
              </a:rPr>
              <a:t>Giảng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viên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ThS</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Trần</a:t>
            </a:r>
            <a:r>
              <a:rPr lang="en-US" sz="2800" b="1" dirty="0">
                <a:solidFill>
                  <a:schemeClr val="bg1"/>
                </a:solidFill>
                <a:latin typeface="Times New Roman" panose="02020603050405020304" pitchFamily="18" charset="0"/>
                <a:cs typeface="Times New Roman" panose="02020603050405020304" pitchFamily="18" charset="0"/>
              </a:rPr>
              <a:t> Thanh </a:t>
            </a:r>
            <a:r>
              <a:rPr lang="en-US" sz="2800" b="1" dirty="0" err="1">
                <a:solidFill>
                  <a:schemeClr val="bg1"/>
                </a:solidFill>
                <a:latin typeface="Times New Roman" panose="02020603050405020304" pitchFamily="18" charset="0"/>
                <a:cs typeface="Times New Roman" panose="02020603050405020304" pitchFamily="18" charset="0"/>
              </a:rPr>
              <a:t>Nhã</a:t>
            </a:r>
            <a:endParaRPr lang="en-US" sz="2800" b="1" dirty="0">
              <a:solidFill>
                <a:schemeClr val="bg1"/>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55F6A6A1-0568-44E3-A725-77E4CA70440E}"/>
              </a:ext>
            </a:extLst>
          </p:cNvPr>
          <p:cNvGrpSpPr/>
          <p:nvPr/>
        </p:nvGrpSpPr>
        <p:grpSpPr>
          <a:xfrm flipH="1" flipV="1">
            <a:off x="5426907" y="3021210"/>
            <a:ext cx="5274574" cy="297532"/>
            <a:chOff x="5069840" y="3310420"/>
            <a:chExt cx="4480561" cy="230341"/>
          </a:xfrm>
          <a:solidFill>
            <a:schemeClr val="accent2">
              <a:lumMod val="60000"/>
              <a:lumOff val="40000"/>
            </a:schemeClr>
          </a:solidFill>
        </p:grpSpPr>
        <p:sp>
          <p:nvSpPr>
            <p:cNvPr id="15" name="Rectangle 14">
              <a:extLst>
                <a:ext uri="{FF2B5EF4-FFF2-40B4-BE49-F238E27FC236}">
                  <a16:creationId xmlns:a16="http://schemas.microsoft.com/office/drawing/2014/main" id="{EB93CE94-C811-4C67-8A0B-9B2060B2B1A4}"/>
                </a:ext>
              </a:extLst>
            </p:cNvPr>
            <p:cNvSpPr/>
            <p:nvPr/>
          </p:nvSpPr>
          <p:spPr>
            <a:xfrm>
              <a:off x="5069840" y="3378201"/>
              <a:ext cx="4480560"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6" name="Rectangle: Rounded Corners 15">
              <a:extLst>
                <a:ext uri="{FF2B5EF4-FFF2-40B4-BE49-F238E27FC236}">
                  <a16:creationId xmlns:a16="http://schemas.microsoft.com/office/drawing/2014/main" id="{B63FD8F7-60F2-4D9A-BBCE-F8DFFBF8105F}"/>
                </a:ext>
              </a:extLst>
            </p:cNvPr>
            <p:cNvSpPr/>
            <p:nvPr/>
          </p:nvSpPr>
          <p:spPr>
            <a:xfrm>
              <a:off x="6990081"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
        <p:nvSpPr>
          <p:cNvPr id="20" name="TextBox 19">
            <a:extLst>
              <a:ext uri="{FF2B5EF4-FFF2-40B4-BE49-F238E27FC236}">
                <a16:creationId xmlns:a16="http://schemas.microsoft.com/office/drawing/2014/main" id="{1DADF92D-3A83-41EF-8B6C-1F0885A3B3FF}"/>
              </a:ext>
            </a:extLst>
          </p:cNvPr>
          <p:cNvSpPr txBox="1"/>
          <p:nvPr/>
        </p:nvSpPr>
        <p:spPr>
          <a:xfrm>
            <a:off x="5492579" y="3932825"/>
            <a:ext cx="5143230" cy="2123658"/>
          </a:xfrm>
          <a:prstGeom prst="rect">
            <a:avLst/>
          </a:prstGeom>
          <a:noFill/>
        </p:spPr>
        <p:txBody>
          <a:bodyPr wrap="square" rtlCol="0" anchor="ctr">
            <a:spAutoFit/>
          </a:bodyPr>
          <a:lstStyle/>
          <a:p>
            <a:pPr>
              <a:lnSpc>
                <a:spcPct val="150000"/>
              </a:lnSpc>
              <a:tabLst>
                <a:tab pos="4975225" algn="r"/>
              </a:tabLst>
            </a:pPr>
            <a:r>
              <a:rPr lang="en-US" sz="2200" b="1" smtClean="0">
                <a:solidFill>
                  <a:schemeClr val="bg1">
                    <a:lumMod val="95000"/>
                  </a:schemeClr>
                </a:solidFill>
                <a:latin typeface="Times New Roman" panose="02020603050405020304" pitchFamily="18" charset="0"/>
                <a:cs typeface="Times New Roman" panose="02020603050405020304" pitchFamily="18" charset="0"/>
              </a:rPr>
              <a:t>Họ và tên</a:t>
            </a:r>
            <a:r>
              <a:rPr lang="en-US" sz="2200" b="1" dirty="0">
                <a:solidFill>
                  <a:schemeClr val="bg1">
                    <a:lumMod val="95000"/>
                  </a:schemeClr>
                </a:solidFill>
                <a:latin typeface="Times New Roman" panose="02020603050405020304" pitchFamily="18" charset="0"/>
                <a:cs typeface="Times New Roman" panose="02020603050405020304" pitchFamily="18" charset="0"/>
              </a:rPr>
              <a:t>	Student ID</a:t>
            </a:r>
            <a:endParaRPr lang="en-US" sz="2200" dirty="0">
              <a:solidFill>
                <a:schemeClr val="bg1">
                  <a:lumMod val="95000"/>
                </a:schemeClr>
              </a:solidFill>
              <a:latin typeface="Times New Roman" panose="02020603050405020304" pitchFamily="18" charset="0"/>
              <a:cs typeface="Times New Roman" panose="02020603050405020304" pitchFamily="18" charset="0"/>
            </a:endParaRPr>
          </a:p>
          <a:p>
            <a:pPr marL="457200" lvl="0" indent="-457200">
              <a:lnSpc>
                <a:spcPct val="150000"/>
              </a:lnSpc>
              <a:buFont typeface="+mj-lt"/>
              <a:buAutoNum type="arabicPeriod"/>
              <a:tabLst>
                <a:tab pos="4975225" algn="r"/>
              </a:tabLst>
            </a:pPr>
            <a:r>
              <a:rPr lang="en-US" sz="2200" dirty="0" err="1">
                <a:solidFill>
                  <a:schemeClr val="bg1">
                    <a:lumMod val="95000"/>
                  </a:schemeClr>
                </a:solidFill>
                <a:latin typeface="Times New Roman" panose="02020603050405020304" pitchFamily="18" charset="0"/>
                <a:cs typeface="Times New Roman" panose="02020603050405020304" pitchFamily="18" charset="0"/>
              </a:rPr>
              <a:t>Vũ</a:t>
            </a:r>
            <a:r>
              <a:rPr lang="en-US" sz="2200" dirty="0">
                <a:solidFill>
                  <a:schemeClr val="bg1">
                    <a:lumMod val="95000"/>
                  </a:schemeClr>
                </a:solidFill>
                <a:latin typeface="Times New Roman" panose="02020603050405020304" pitchFamily="18" charset="0"/>
                <a:cs typeface="Times New Roman" panose="02020603050405020304" pitchFamily="18" charset="0"/>
              </a:rPr>
              <a:t> </a:t>
            </a:r>
            <a:r>
              <a:rPr lang="en-US" sz="2200" dirty="0" err="1">
                <a:solidFill>
                  <a:schemeClr val="bg1">
                    <a:lumMod val="95000"/>
                  </a:schemeClr>
                </a:solidFill>
                <a:latin typeface="Times New Roman" panose="02020603050405020304" pitchFamily="18" charset="0"/>
                <a:cs typeface="Times New Roman" panose="02020603050405020304" pitchFamily="18" charset="0"/>
              </a:rPr>
              <a:t>Khang</a:t>
            </a:r>
            <a:r>
              <a:rPr lang="en-US" sz="2200" dirty="0">
                <a:solidFill>
                  <a:schemeClr val="bg1">
                    <a:lumMod val="95000"/>
                  </a:schemeClr>
                </a:solidFill>
                <a:latin typeface="Times New Roman" panose="02020603050405020304" pitchFamily="18" charset="0"/>
                <a:cs typeface="Times New Roman" panose="02020603050405020304" pitchFamily="18" charset="0"/>
              </a:rPr>
              <a:t>	4501103014</a:t>
            </a:r>
          </a:p>
          <a:p>
            <a:pPr marL="457200" lvl="0" indent="-457200">
              <a:lnSpc>
                <a:spcPct val="150000"/>
              </a:lnSpc>
              <a:buFont typeface="+mj-lt"/>
              <a:buAutoNum type="arabicPeriod"/>
              <a:tabLst>
                <a:tab pos="4975225" algn="r"/>
              </a:tabLst>
            </a:pPr>
            <a:r>
              <a:rPr lang="en-US" sz="2200" dirty="0" err="1">
                <a:solidFill>
                  <a:schemeClr val="bg1">
                    <a:lumMod val="95000"/>
                  </a:schemeClr>
                </a:solidFill>
                <a:latin typeface="Times New Roman" panose="02020603050405020304" pitchFamily="18" charset="0"/>
                <a:cs typeface="Times New Roman" panose="02020603050405020304" pitchFamily="18" charset="0"/>
              </a:rPr>
              <a:t>Nguyễn</a:t>
            </a:r>
            <a:r>
              <a:rPr lang="en-US" sz="2200" dirty="0">
                <a:solidFill>
                  <a:schemeClr val="bg1">
                    <a:lumMod val="95000"/>
                  </a:schemeClr>
                </a:solidFill>
                <a:latin typeface="Times New Roman" panose="02020603050405020304" pitchFamily="18" charset="0"/>
                <a:cs typeface="Times New Roman" panose="02020603050405020304" pitchFamily="18" charset="0"/>
              </a:rPr>
              <a:t> </a:t>
            </a:r>
            <a:r>
              <a:rPr lang="en-US" sz="2200" dirty="0" err="1">
                <a:solidFill>
                  <a:schemeClr val="bg1">
                    <a:lumMod val="95000"/>
                  </a:schemeClr>
                </a:solidFill>
                <a:latin typeface="Times New Roman" panose="02020603050405020304" pitchFamily="18" charset="0"/>
                <a:cs typeface="Times New Roman" panose="02020603050405020304" pitchFamily="18" charset="0"/>
              </a:rPr>
              <a:t>Đình</a:t>
            </a:r>
            <a:r>
              <a:rPr lang="en-US" sz="2200" dirty="0">
                <a:solidFill>
                  <a:schemeClr val="bg1">
                    <a:lumMod val="95000"/>
                  </a:schemeClr>
                </a:solidFill>
                <a:latin typeface="Times New Roman" panose="02020603050405020304" pitchFamily="18" charset="0"/>
                <a:cs typeface="Times New Roman" panose="02020603050405020304" pitchFamily="18" charset="0"/>
              </a:rPr>
              <a:t> </a:t>
            </a:r>
            <a:r>
              <a:rPr lang="en-US" sz="2200" dirty="0" err="1">
                <a:solidFill>
                  <a:schemeClr val="bg1">
                    <a:lumMod val="95000"/>
                  </a:schemeClr>
                </a:solidFill>
                <a:latin typeface="Times New Roman" panose="02020603050405020304" pitchFamily="18" charset="0"/>
                <a:cs typeface="Times New Roman" panose="02020603050405020304" pitchFamily="18" charset="0"/>
              </a:rPr>
              <a:t>Nhật</a:t>
            </a:r>
            <a:r>
              <a:rPr lang="en-US" sz="2200" dirty="0">
                <a:solidFill>
                  <a:schemeClr val="bg1">
                    <a:lumMod val="95000"/>
                  </a:schemeClr>
                </a:solidFill>
                <a:latin typeface="Times New Roman" panose="02020603050405020304" pitchFamily="18" charset="0"/>
                <a:cs typeface="Times New Roman" panose="02020603050405020304" pitchFamily="18" charset="0"/>
              </a:rPr>
              <a:t> </a:t>
            </a:r>
            <a:r>
              <a:rPr lang="en-US" sz="2200" dirty="0" err="1">
                <a:solidFill>
                  <a:schemeClr val="bg1">
                    <a:lumMod val="95000"/>
                  </a:schemeClr>
                </a:solidFill>
                <a:latin typeface="Times New Roman" panose="02020603050405020304" pitchFamily="18" charset="0"/>
                <a:cs typeface="Times New Roman" panose="02020603050405020304" pitchFamily="18" charset="0"/>
              </a:rPr>
              <a:t>Hoàng</a:t>
            </a:r>
            <a:r>
              <a:rPr lang="en-US" sz="2200" dirty="0">
                <a:solidFill>
                  <a:schemeClr val="bg1">
                    <a:lumMod val="95000"/>
                  </a:schemeClr>
                </a:solidFill>
                <a:latin typeface="Times New Roman" panose="02020603050405020304" pitchFamily="18" charset="0"/>
                <a:cs typeface="Times New Roman" panose="02020603050405020304" pitchFamily="18" charset="0"/>
              </a:rPr>
              <a:t>	4501103011</a:t>
            </a:r>
          </a:p>
          <a:p>
            <a:pPr>
              <a:lnSpc>
                <a:spcPct val="150000"/>
              </a:lnSpc>
            </a:pPr>
            <a:r>
              <a:rPr lang="en-US" sz="2200" b="1" smtClean="0">
                <a:solidFill>
                  <a:schemeClr val="bg1">
                    <a:lumMod val="95000"/>
                  </a:schemeClr>
                </a:solidFill>
                <a:latin typeface="Times New Roman" panose="02020603050405020304" pitchFamily="18" charset="0"/>
                <a:cs typeface="Times New Roman" panose="02020603050405020304" pitchFamily="18" charset="0"/>
              </a:rPr>
              <a:t>Lớp: </a:t>
            </a:r>
            <a:r>
              <a:rPr lang="en-US" sz="2200" b="1" dirty="0">
                <a:solidFill>
                  <a:schemeClr val="bg1">
                    <a:lumMod val="95000"/>
                  </a:schemeClr>
                </a:solidFill>
                <a:latin typeface="Times New Roman" panose="02020603050405020304" pitchFamily="18" charset="0"/>
                <a:cs typeface="Times New Roman" panose="02020603050405020304" pitchFamily="18" charset="0"/>
              </a:rPr>
              <a:t>K45.TIN.SPA</a:t>
            </a:r>
            <a:endParaRPr lang="en-US" sz="22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1985956-F41C-482A-8FDC-798F4A46A88D}"/>
              </a:ext>
            </a:extLst>
          </p:cNvPr>
          <p:cNvSpPr txBox="1"/>
          <p:nvPr/>
        </p:nvSpPr>
        <p:spPr>
          <a:xfrm>
            <a:off x="7011662" y="3516709"/>
            <a:ext cx="2976284" cy="523220"/>
          </a:xfrm>
          <a:prstGeom prst="rect">
            <a:avLst/>
          </a:prstGeom>
          <a:noFill/>
        </p:spPr>
        <p:txBody>
          <a:bodyPr wrap="square" rtlCol="0">
            <a:spAutoFit/>
          </a:bodyPr>
          <a:lstStyle/>
          <a:p>
            <a:r>
              <a:rPr lang="en-US" sz="2800" b="1" smtClean="0">
                <a:solidFill>
                  <a:schemeClr val="bg1"/>
                </a:solidFill>
                <a:latin typeface="Times New Roman" panose="02020603050405020304" pitchFamily="18" charset="0"/>
                <a:cs typeface="Times New Roman" panose="02020603050405020304" pitchFamily="18" charset="0"/>
              </a:rPr>
              <a:t>Nhóm: ITER</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1985956-F41C-482A-8FDC-798F4A46A88D}"/>
              </a:ext>
            </a:extLst>
          </p:cNvPr>
          <p:cNvSpPr txBox="1"/>
          <p:nvPr/>
        </p:nvSpPr>
        <p:spPr>
          <a:xfrm>
            <a:off x="5492579" y="6056483"/>
            <a:ext cx="6272153" cy="523220"/>
          </a:xfrm>
          <a:prstGeom prst="rect">
            <a:avLst/>
          </a:prstGeom>
          <a:noFill/>
        </p:spPr>
        <p:txBody>
          <a:bodyPr wrap="square" rtlCol="0">
            <a:spAutoFit/>
          </a:bodyPr>
          <a:lstStyle/>
          <a:p>
            <a:r>
              <a:rPr lang="en-US" sz="2800" b="1" smtClean="0">
                <a:solidFill>
                  <a:schemeClr val="bg1"/>
                </a:solidFill>
                <a:latin typeface="Times New Roman" panose="02020603050405020304" pitchFamily="18" charset="0"/>
                <a:cs typeface="Times New Roman" panose="02020603050405020304" pitchFamily="18" charset="0"/>
              </a:rPr>
              <a:t>Mã lớp học phần: COMP104402</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916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62500" lnSpcReduction="20000"/>
          </a:bodyPr>
          <a:lstStyle/>
          <a:p>
            <a:r>
              <a:rPr lang="en-US" dirty="0"/>
              <a:t>1.3. </a:t>
            </a:r>
            <a:r>
              <a:rPr lang="en-US" dirty="0" err="1"/>
              <a:t>Xác</a:t>
            </a:r>
            <a:r>
              <a:rPr lang="en-US" dirty="0"/>
              <a:t> </a:t>
            </a:r>
            <a:r>
              <a:rPr lang="en-US" dirty="0" err="1"/>
              <a:t>định</a:t>
            </a:r>
            <a:r>
              <a:rPr lang="en-US" dirty="0"/>
              <a:t> </a:t>
            </a:r>
            <a:r>
              <a:rPr lang="en-US" dirty="0" err="1"/>
              <a:t>thông</a:t>
            </a:r>
            <a:r>
              <a:rPr lang="en-US" dirty="0"/>
              <a:t> tin </a:t>
            </a:r>
            <a:r>
              <a:rPr lang="en-US" dirty="0" err="1"/>
              <a:t>cơ</a:t>
            </a:r>
            <a:r>
              <a:rPr lang="en-US" dirty="0"/>
              <a:t> </a:t>
            </a:r>
            <a:r>
              <a:rPr lang="en-US" dirty="0" err="1"/>
              <a:t>bản</a:t>
            </a:r>
            <a:r>
              <a:rPr lang="en-US" dirty="0"/>
              <a:t> </a:t>
            </a:r>
            <a:r>
              <a:rPr lang="en-US" dirty="0" err="1"/>
              <a:t>nghiệp</a:t>
            </a:r>
            <a:r>
              <a:rPr lang="en-US" dirty="0"/>
              <a:t> </a:t>
            </a:r>
            <a:r>
              <a:rPr lang="en-US" dirty="0" err="1"/>
              <a:t>vụ</a:t>
            </a:r>
            <a:r>
              <a:rPr lang="en-US" dirty="0"/>
              <a:t> </a:t>
            </a:r>
            <a:r>
              <a:rPr lang="en-US" dirty="0" err="1"/>
              <a:t>của</a:t>
            </a:r>
            <a:r>
              <a:rPr lang="en-US" dirty="0"/>
              <a:t> </a:t>
            </a:r>
            <a:r>
              <a:rPr lang="en-US" dirty="0" err="1"/>
              <a:t>bài</a:t>
            </a:r>
            <a:r>
              <a:rPr lang="en-US" dirty="0"/>
              <a:t> </a:t>
            </a:r>
            <a:r>
              <a:rPr lang="en-US" dirty="0" err="1"/>
              <a:t>toán</a:t>
            </a:r>
            <a:endParaRPr lang="en-US" dirty="0"/>
          </a:p>
        </p:txBody>
      </p:sp>
      <p:sp>
        <p:nvSpPr>
          <p:cNvPr id="43" name="TextBox 42">
            <a:extLst>
              <a:ext uri="{FF2B5EF4-FFF2-40B4-BE49-F238E27FC236}">
                <a16:creationId xmlns:a16="http://schemas.microsoft.com/office/drawing/2014/main" id="{22143DD7-654F-4A9D-B7CE-467202991C96}"/>
              </a:ext>
            </a:extLst>
          </p:cNvPr>
          <p:cNvSpPr txBox="1"/>
          <p:nvPr/>
        </p:nvSpPr>
        <p:spPr>
          <a:xfrm>
            <a:off x="1315915" y="1152527"/>
            <a:ext cx="4707380" cy="400110"/>
          </a:xfrm>
          <a:prstGeom prst="rect">
            <a:avLst/>
          </a:prstGeom>
          <a:noFill/>
        </p:spPr>
        <p:txBody>
          <a:bodyPr wrap="square" rtlCol="0">
            <a:spAutoFit/>
          </a:bodyPr>
          <a:lstStyle/>
          <a:p>
            <a:r>
              <a:rPr lang="en-GB" altLang="ko-KR" sz="2000" b="1" dirty="0" err="1">
                <a:latin typeface="Arial" pitchFamily="34" charset="0"/>
                <a:cs typeface="Arial" pitchFamily="34" charset="0"/>
              </a:rPr>
              <a:t>Thông</a:t>
            </a:r>
            <a:r>
              <a:rPr lang="en-GB" altLang="ko-KR" sz="2000" b="1" dirty="0">
                <a:latin typeface="Arial" pitchFamily="34" charset="0"/>
                <a:cs typeface="Arial" pitchFamily="34" charset="0"/>
              </a:rPr>
              <a:t> tin </a:t>
            </a:r>
            <a:r>
              <a:rPr lang="en-GB" altLang="ko-KR" sz="2000" b="1" dirty="0" err="1">
                <a:latin typeface="Arial" pitchFamily="34" charset="0"/>
                <a:cs typeface="Arial" pitchFamily="34" charset="0"/>
              </a:rPr>
              <a:t>cơ</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bản</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nghiệp</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vụ</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bài</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toán</a:t>
            </a:r>
            <a:endParaRPr lang="ko-KR" altLang="en-US" sz="2000" b="1" dirty="0">
              <a:latin typeface="Arial" pitchFamily="34" charset="0"/>
              <a:cs typeface="Arial" pitchFamily="34" charset="0"/>
            </a:endParaRPr>
          </a:p>
        </p:txBody>
      </p:sp>
      <p:pic>
        <p:nvPicPr>
          <p:cNvPr id="4" name="Picture 3">
            <a:extLst>
              <a:ext uri="{FF2B5EF4-FFF2-40B4-BE49-F238E27FC236}">
                <a16:creationId xmlns:a16="http://schemas.microsoft.com/office/drawing/2014/main" id="{49B40B82-B5E8-46D7-A4AF-2580715F7CCA}"/>
              </a:ext>
            </a:extLst>
          </p:cNvPr>
          <p:cNvPicPr>
            <a:picLocks noChangeAspect="1"/>
          </p:cNvPicPr>
          <p:nvPr/>
        </p:nvPicPr>
        <p:blipFill>
          <a:blip r:embed="rId2"/>
          <a:stretch>
            <a:fillRect/>
          </a:stretch>
        </p:blipFill>
        <p:spPr>
          <a:xfrm>
            <a:off x="2716241" y="1623687"/>
            <a:ext cx="6614107" cy="4208086"/>
          </a:xfrm>
          <a:prstGeom prst="rect">
            <a:avLst/>
          </a:prstGeom>
        </p:spPr>
      </p:pic>
    </p:spTree>
    <p:extLst>
      <p:ext uri="{BB962C8B-B14F-4D97-AF65-F5344CB8AC3E}">
        <p14:creationId xmlns:p14="http://schemas.microsoft.com/office/powerpoint/2010/main" val="263673690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dirty="0"/>
              <a:t>1.4. </a:t>
            </a:r>
            <a:r>
              <a:rPr lang="en-US" dirty="0" err="1"/>
              <a:t>Xây</a:t>
            </a:r>
            <a:r>
              <a:rPr lang="en-US" dirty="0"/>
              <a:t> </a:t>
            </a:r>
            <a:r>
              <a:rPr lang="en-US" dirty="0" err="1"/>
              <a:t>dựng</a:t>
            </a:r>
            <a:r>
              <a:rPr lang="en-US" dirty="0"/>
              <a:t> </a:t>
            </a:r>
            <a:r>
              <a:rPr lang="en-US" dirty="0" err="1"/>
              <a:t>biểu</a:t>
            </a:r>
            <a:r>
              <a:rPr lang="en-US" dirty="0"/>
              <a:t> </a:t>
            </a:r>
            <a:r>
              <a:rPr lang="en-US" dirty="0" err="1"/>
              <a:t>đồ</a:t>
            </a:r>
            <a:r>
              <a:rPr lang="en-US" dirty="0"/>
              <a:t> </a:t>
            </a:r>
            <a:r>
              <a:rPr lang="en-US" dirty="0" err="1"/>
              <a:t>phân</a:t>
            </a:r>
            <a:r>
              <a:rPr lang="en-US" dirty="0"/>
              <a:t> </a:t>
            </a:r>
            <a:r>
              <a:rPr lang="en-US" dirty="0" err="1"/>
              <a:t>cấp</a:t>
            </a:r>
            <a:r>
              <a:rPr lang="en-US" dirty="0"/>
              <a:t> </a:t>
            </a:r>
            <a:r>
              <a:rPr lang="en-US" dirty="0" err="1"/>
              <a:t>chức</a:t>
            </a:r>
            <a:r>
              <a:rPr lang="en-US" dirty="0"/>
              <a:t> </a:t>
            </a:r>
            <a:r>
              <a:rPr lang="en-US" dirty="0" err="1"/>
              <a:t>năng</a:t>
            </a:r>
            <a:r>
              <a:rPr lang="en-US" dirty="0"/>
              <a:t> (BFD)</a:t>
            </a:r>
          </a:p>
        </p:txBody>
      </p:sp>
      <p:pic>
        <p:nvPicPr>
          <p:cNvPr id="4" name="Picture 3">
            <a:extLst>
              <a:ext uri="{FF2B5EF4-FFF2-40B4-BE49-F238E27FC236}">
                <a16:creationId xmlns:a16="http://schemas.microsoft.com/office/drawing/2014/main" id="{42187824-5689-4D94-9C08-247DA6C95B63}"/>
              </a:ext>
            </a:extLst>
          </p:cNvPr>
          <p:cNvPicPr>
            <a:picLocks noChangeAspect="1"/>
          </p:cNvPicPr>
          <p:nvPr/>
        </p:nvPicPr>
        <p:blipFill>
          <a:blip r:embed="rId2"/>
          <a:stretch>
            <a:fillRect/>
          </a:stretch>
        </p:blipFill>
        <p:spPr>
          <a:xfrm>
            <a:off x="1698879" y="2129161"/>
            <a:ext cx="8794242" cy="3254022"/>
          </a:xfrm>
          <a:prstGeom prst="rect">
            <a:avLst/>
          </a:prstGeom>
        </p:spPr>
      </p:pic>
      <p:sp>
        <p:nvSpPr>
          <p:cNvPr id="29" name="TextBox 28">
            <a:extLst>
              <a:ext uri="{FF2B5EF4-FFF2-40B4-BE49-F238E27FC236}">
                <a16:creationId xmlns:a16="http://schemas.microsoft.com/office/drawing/2014/main" id="{5111B445-EAA6-42D0-92C5-667FF637224E}"/>
              </a:ext>
            </a:extLst>
          </p:cNvPr>
          <p:cNvSpPr txBox="1"/>
          <p:nvPr/>
        </p:nvSpPr>
        <p:spPr>
          <a:xfrm>
            <a:off x="930021" y="1290531"/>
            <a:ext cx="7886807" cy="400110"/>
          </a:xfrm>
          <a:prstGeom prst="rect">
            <a:avLst/>
          </a:prstGeom>
          <a:noFill/>
        </p:spPr>
        <p:txBody>
          <a:bodyPr wrap="square" rtlCol="0">
            <a:spAutoFit/>
          </a:bodyPr>
          <a:lstStyle/>
          <a:p>
            <a:r>
              <a:rPr lang="en-GB" altLang="ko-KR" sz="2000" b="1" dirty="0" err="1">
                <a:latin typeface="Arial" pitchFamily="34" charset="0"/>
                <a:cs typeface="Arial" pitchFamily="34" charset="0"/>
              </a:rPr>
              <a:t>Biểu</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đồ</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phân</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cấp</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chức</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năng</a:t>
            </a:r>
            <a:r>
              <a:rPr lang="en-GB" altLang="ko-KR" sz="2000" b="1" dirty="0">
                <a:latin typeface="Arial" pitchFamily="34" charset="0"/>
                <a:cs typeface="Arial" pitchFamily="34" charset="0"/>
              </a:rPr>
              <a:t> (BFD) </a:t>
            </a:r>
            <a:r>
              <a:rPr lang="en-GB" altLang="ko-KR" sz="2000" b="1" dirty="0" err="1">
                <a:latin typeface="Arial" pitchFamily="34" charset="0"/>
                <a:cs typeface="Arial" pitchFamily="34" charset="0"/>
              </a:rPr>
              <a:t>cho</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nghiệp</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vụ</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bài</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toán</a:t>
            </a:r>
            <a:r>
              <a:rPr lang="en-GB" altLang="ko-KR" sz="2000" b="1" dirty="0">
                <a:latin typeface="Arial" pitchFamily="34" charset="0"/>
                <a:cs typeface="Arial" pitchFamily="34" charset="0"/>
              </a:rPr>
              <a:t>:</a:t>
            </a:r>
            <a:endParaRPr lang="ko-KR" altLang="en-US" sz="2000" b="1" dirty="0">
              <a:latin typeface="Arial" pitchFamily="34" charset="0"/>
              <a:cs typeface="Arial" pitchFamily="34" charset="0"/>
            </a:endParaRPr>
          </a:p>
        </p:txBody>
      </p:sp>
    </p:spTree>
    <p:extLst>
      <p:ext uri="{BB962C8B-B14F-4D97-AF65-F5344CB8AC3E}">
        <p14:creationId xmlns:p14="http://schemas.microsoft.com/office/powerpoint/2010/main" val="293582742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dirty="0"/>
              <a:t>1.4. </a:t>
            </a:r>
            <a:r>
              <a:rPr lang="en-US" dirty="0" err="1"/>
              <a:t>Xây</a:t>
            </a:r>
            <a:r>
              <a:rPr lang="en-US" dirty="0"/>
              <a:t> </a:t>
            </a:r>
            <a:r>
              <a:rPr lang="en-US" dirty="0" err="1"/>
              <a:t>dựng</a:t>
            </a:r>
            <a:r>
              <a:rPr lang="en-US" dirty="0"/>
              <a:t> </a:t>
            </a:r>
            <a:r>
              <a:rPr lang="en-US" dirty="0" err="1"/>
              <a:t>biểu</a:t>
            </a:r>
            <a:r>
              <a:rPr lang="en-US" dirty="0"/>
              <a:t> </a:t>
            </a:r>
            <a:r>
              <a:rPr lang="en-US" dirty="0" err="1"/>
              <a:t>đồ</a:t>
            </a:r>
            <a:r>
              <a:rPr lang="en-US" dirty="0"/>
              <a:t> </a:t>
            </a:r>
            <a:r>
              <a:rPr lang="en-US" dirty="0" err="1"/>
              <a:t>phân</a:t>
            </a:r>
            <a:r>
              <a:rPr lang="en-US" dirty="0"/>
              <a:t> </a:t>
            </a:r>
            <a:r>
              <a:rPr lang="en-US" dirty="0" err="1"/>
              <a:t>cấp</a:t>
            </a:r>
            <a:r>
              <a:rPr lang="en-US" dirty="0"/>
              <a:t> </a:t>
            </a:r>
            <a:r>
              <a:rPr lang="en-US" dirty="0" err="1"/>
              <a:t>chức</a:t>
            </a:r>
            <a:r>
              <a:rPr lang="en-US" dirty="0"/>
              <a:t> </a:t>
            </a:r>
            <a:r>
              <a:rPr lang="en-US" dirty="0" err="1"/>
              <a:t>năng</a:t>
            </a:r>
            <a:r>
              <a:rPr lang="en-US" dirty="0"/>
              <a:t> (BFD)</a:t>
            </a:r>
          </a:p>
        </p:txBody>
      </p:sp>
      <p:sp>
        <p:nvSpPr>
          <p:cNvPr id="29" name="TextBox 28">
            <a:extLst>
              <a:ext uri="{FF2B5EF4-FFF2-40B4-BE49-F238E27FC236}">
                <a16:creationId xmlns:a16="http://schemas.microsoft.com/office/drawing/2014/main" id="{5111B445-EAA6-42D0-92C5-667FF637224E}"/>
              </a:ext>
            </a:extLst>
          </p:cNvPr>
          <p:cNvSpPr txBox="1"/>
          <p:nvPr/>
        </p:nvSpPr>
        <p:spPr>
          <a:xfrm>
            <a:off x="930021" y="1290531"/>
            <a:ext cx="7886807" cy="400110"/>
          </a:xfrm>
          <a:prstGeom prst="rect">
            <a:avLst/>
          </a:prstGeom>
          <a:noFill/>
        </p:spPr>
        <p:txBody>
          <a:bodyPr wrap="square" rtlCol="0">
            <a:spAutoFit/>
          </a:bodyPr>
          <a:lstStyle/>
          <a:p>
            <a:r>
              <a:rPr lang="en-GB" altLang="ko-KR" sz="2000" b="1" dirty="0" err="1">
                <a:latin typeface="Arial" pitchFamily="34" charset="0"/>
                <a:cs typeface="Arial" pitchFamily="34" charset="0"/>
              </a:rPr>
              <a:t>Mô</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tả</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các</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chức</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năng</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trong</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biểu</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đồ</a:t>
            </a:r>
            <a:r>
              <a:rPr lang="en-GB" altLang="ko-KR" sz="2000" b="1" dirty="0">
                <a:latin typeface="Arial" pitchFamily="34" charset="0"/>
                <a:cs typeface="Arial" pitchFamily="34" charset="0"/>
              </a:rPr>
              <a:t> BFD:</a:t>
            </a:r>
            <a:endParaRPr lang="ko-KR" altLang="en-US" sz="2000" b="1" dirty="0">
              <a:latin typeface="Arial" pitchFamily="34" charset="0"/>
              <a:cs typeface="Arial" pitchFamily="34" charset="0"/>
            </a:endParaRPr>
          </a:p>
        </p:txBody>
      </p:sp>
      <p:pic>
        <p:nvPicPr>
          <p:cNvPr id="5" name="Picture 4">
            <a:extLst>
              <a:ext uri="{FF2B5EF4-FFF2-40B4-BE49-F238E27FC236}">
                <a16:creationId xmlns:a16="http://schemas.microsoft.com/office/drawing/2014/main" id="{EE892D2B-9AEE-4EBE-8A3B-43E977FBF7FD}"/>
              </a:ext>
            </a:extLst>
          </p:cNvPr>
          <p:cNvPicPr>
            <a:picLocks noChangeAspect="1"/>
          </p:cNvPicPr>
          <p:nvPr/>
        </p:nvPicPr>
        <p:blipFill>
          <a:blip r:embed="rId2"/>
          <a:stretch>
            <a:fillRect/>
          </a:stretch>
        </p:blipFill>
        <p:spPr>
          <a:xfrm>
            <a:off x="2102066" y="1808087"/>
            <a:ext cx="8016121" cy="4037412"/>
          </a:xfrm>
          <a:prstGeom prst="rect">
            <a:avLst/>
          </a:prstGeom>
        </p:spPr>
      </p:pic>
    </p:spTree>
    <p:extLst>
      <p:ext uri="{BB962C8B-B14F-4D97-AF65-F5344CB8AC3E}">
        <p14:creationId xmlns:p14="http://schemas.microsoft.com/office/powerpoint/2010/main" val="2545711070"/>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1.5. </a:t>
            </a:r>
            <a:r>
              <a:rPr lang="en-US" dirty="0" err="1"/>
              <a:t>Xây</a:t>
            </a:r>
            <a:r>
              <a:rPr lang="en-US" dirty="0"/>
              <a:t> </a:t>
            </a:r>
            <a:r>
              <a:rPr lang="en-US" dirty="0" err="1"/>
              <a:t>dựng</a:t>
            </a:r>
            <a:r>
              <a:rPr lang="en-US" dirty="0"/>
              <a:t> </a:t>
            </a:r>
            <a:r>
              <a:rPr lang="en-US" dirty="0" err="1"/>
              <a:t>kế</a:t>
            </a:r>
            <a:r>
              <a:rPr lang="en-US" dirty="0"/>
              <a:t> </a:t>
            </a:r>
            <a:r>
              <a:rPr lang="en-US" dirty="0" err="1"/>
              <a:t>hoạch</a:t>
            </a:r>
            <a:r>
              <a:rPr lang="en-US" dirty="0"/>
              <a:t> </a:t>
            </a:r>
            <a:r>
              <a:rPr lang="en-US" dirty="0" err="1"/>
              <a:t>dự</a:t>
            </a:r>
            <a:r>
              <a:rPr lang="en-US" dirty="0"/>
              <a:t> </a:t>
            </a:r>
            <a:r>
              <a:rPr lang="en-US" dirty="0" err="1"/>
              <a:t>án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550" y="1218952"/>
            <a:ext cx="4666274" cy="5639048"/>
          </a:xfrm>
          <a:prstGeom prst="rect">
            <a:avLst/>
          </a:prstGeom>
        </p:spPr>
      </p:pic>
    </p:spTree>
    <p:extLst>
      <p:ext uri="{BB962C8B-B14F-4D97-AF65-F5344CB8AC3E}">
        <p14:creationId xmlns:p14="http://schemas.microsoft.com/office/powerpoint/2010/main" val="2910000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1.5. </a:t>
            </a:r>
            <a:r>
              <a:rPr lang="en-US" dirty="0" err="1"/>
              <a:t>Xây</a:t>
            </a:r>
            <a:r>
              <a:rPr lang="en-US" dirty="0"/>
              <a:t> </a:t>
            </a:r>
            <a:r>
              <a:rPr lang="en-US" dirty="0" err="1"/>
              <a:t>dựng</a:t>
            </a:r>
            <a:r>
              <a:rPr lang="en-US" dirty="0"/>
              <a:t> </a:t>
            </a:r>
            <a:r>
              <a:rPr lang="en-US" dirty="0" err="1"/>
              <a:t>kế</a:t>
            </a:r>
            <a:r>
              <a:rPr lang="en-US" dirty="0"/>
              <a:t> </a:t>
            </a:r>
            <a:r>
              <a:rPr lang="en-US" dirty="0" err="1"/>
              <a:t>hoạch</a:t>
            </a:r>
            <a:r>
              <a:rPr lang="en-US" dirty="0"/>
              <a:t> </a:t>
            </a:r>
            <a:r>
              <a:rPr lang="en-US" dirty="0" err="1"/>
              <a:t>dự</a:t>
            </a:r>
            <a:r>
              <a:rPr lang="en-US" dirty="0"/>
              <a:t> </a:t>
            </a:r>
            <a:r>
              <a:rPr lang="en-US" dirty="0" err="1"/>
              <a:t>án</a:t>
            </a:r>
            <a:endParaRPr lang="en-US" dirty="0"/>
          </a:p>
        </p:txBody>
      </p:sp>
      <p:pic>
        <p:nvPicPr>
          <p:cNvPr id="6" name="Picture 5">
            <a:extLst>
              <a:ext uri="{FF2B5EF4-FFF2-40B4-BE49-F238E27FC236}">
                <a16:creationId xmlns:a16="http://schemas.microsoft.com/office/drawing/2014/main" id="{EA7D3D61-95ED-4336-B2F7-E850BE28246A}"/>
              </a:ext>
            </a:extLst>
          </p:cNvPr>
          <p:cNvPicPr>
            <a:picLocks noChangeAspect="1"/>
          </p:cNvPicPr>
          <p:nvPr/>
        </p:nvPicPr>
        <p:blipFill>
          <a:blip r:embed="rId2"/>
          <a:stretch>
            <a:fillRect/>
          </a:stretch>
        </p:blipFill>
        <p:spPr>
          <a:xfrm>
            <a:off x="867006" y="2144381"/>
            <a:ext cx="10256796" cy="3116578"/>
          </a:xfrm>
          <a:prstGeom prst="rect">
            <a:avLst/>
          </a:prstGeom>
        </p:spPr>
      </p:pic>
      <p:sp>
        <p:nvSpPr>
          <p:cNvPr id="7" name="TextBox 6">
            <a:extLst>
              <a:ext uri="{FF2B5EF4-FFF2-40B4-BE49-F238E27FC236}">
                <a16:creationId xmlns:a16="http://schemas.microsoft.com/office/drawing/2014/main" id="{F5F37FBD-36DA-4139-96C2-4CEAAB901089}"/>
              </a:ext>
            </a:extLst>
          </p:cNvPr>
          <p:cNvSpPr txBox="1"/>
          <p:nvPr/>
        </p:nvSpPr>
        <p:spPr>
          <a:xfrm>
            <a:off x="1156713" y="1382531"/>
            <a:ext cx="8272513" cy="400110"/>
          </a:xfrm>
          <a:prstGeom prst="rect">
            <a:avLst/>
          </a:prstGeom>
          <a:noFill/>
        </p:spPr>
        <p:txBody>
          <a:bodyPr wrap="square" rtlCol="0">
            <a:spAutoFit/>
          </a:bodyPr>
          <a:lstStyle/>
          <a:p>
            <a:r>
              <a:rPr lang="en-GB" altLang="ko-KR" sz="2000" b="1" dirty="0" err="1">
                <a:latin typeface="Arial" pitchFamily="34" charset="0"/>
                <a:cs typeface="Arial" pitchFamily="34" charset="0"/>
              </a:rPr>
              <a:t>Bản</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quản</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lý</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các</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rủi</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ro</a:t>
            </a:r>
            <a:r>
              <a:rPr lang="en-GB" altLang="ko-KR" sz="2000" b="1" dirty="0">
                <a:latin typeface="Arial" pitchFamily="34" charset="0"/>
                <a:cs typeface="Arial" pitchFamily="34" charset="0"/>
              </a:rPr>
              <a:t> do </a:t>
            </a:r>
            <a:r>
              <a:rPr lang="en-GB" altLang="ko-KR" sz="2000" b="1" dirty="0" err="1">
                <a:latin typeface="Arial" pitchFamily="34" charset="0"/>
                <a:cs typeface="Arial" pitchFamily="34" charset="0"/>
              </a:rPr>
              <a:t>đơn</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giản</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trong</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quá</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trình</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thực</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hiện</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dự</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án</a:t>
            </a:r>
            <a:r>
              <a:rPr lang="en-GB" altLang="ko-KR" sz="2000" b="1" dirty="0">
                <a:latin typeface="Arial" pitchFamily="34" charset="0"/>
                <a:cs typeface="Arial" pitchFamily="34" charset="0"/>
              </a:rPr>
              <a:t>:</a:t>
            </a:r>
            <a:endParaRPr lang="ko-KR" altLang="en-US" sz="2000" b="1" dirty="0">
              <a:latin typeface="Arial" pitchFamily="34" charset="0"/>
              <a:cs typeface="Arial" pitchFamily="34" charset="0"/>
            </a:endParaRPr>
          </a:p>
        </p:txBody>
      </p:sp>
    </p:spTree>
    <p:extLst>
      <p:ext uri="{BB962C8B-B14F-4D97-AF65-F5344CB8AC3E}">
        <p14:creationId xmlns:p14="http://schemas.microsoft.com/office/powerpoint/2010/main" val="2099698025"/>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693064-3324-4580-9F99-5445E218B1FD}"/>
              </a:ext>
            </a:extLst>
          </p:cNvPr>
          <p:cNvGrpSpPr/>
          <p:nvPr/>
        </p:nvGrpSpPr>
        <p:grpSpPr>
          <a:xfrm>
            <a:off x="-1" y="456578"/>
            <a:ext cx="11775143" cy="5944845"/>
            <a:chOff x="778430" y="817270"/>
            <a:chExt cx="7754010" cy="3914720"/>
          </a:xfrm>
        </p:grpSpPr>
        <p:cxnSp>
          <p:nvCxnSpPr>
            <p:cNvPr id="4" name="Straight Connector 3">
              <a:extLst>
                <a:ext uri="{FF2B5EF4-FFF2-40B4-BE49-F238E27FC236}">
                  <a16:creationId xmlns:a16="http://schemas.microsoft.com/office/drawing/2014/main" id="{14B59814-8486-4AF9-B001-35B42FE2B0DC}"/>
                </a:ext>
              </a:extLst>
            </p:cNvPr>
            <p:cNvCxnSpPr>
              <a:cxnSpLocks/>
            </p:cNvCxnSpPr>
            <p:nvPr/>
          </p:nvCxnSpPr>
          <p:spPr>
            <a:xfrm>
              <a:off x="778430" y="817270"/>
              <a:ext cx="775401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F08C5BD-A81E-4B08-BACA-DC9DB01D8B46}"/>
                </a:ext>
              </a:extLst>
            </p:cNvPr>
            <p:cNvCxnSpPr/>
            <p:nvPr/>
          </p:nvCxnSpPr>
          <p:spPr>
            <a:xfrm>
              <a:off x="8532440" y="817270"/>
              <a:ext cx="0" cy="39147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E572075-1A82-4417-AED4-16046E032A36}"/>
                </a:ext>
              </a:extLst>
            </p:cNvPr>
            <p:cNvCxnSpPr>
              <a:cxnSpLocks/>
            </p:cNvCxnSpPr>
            <p:nvPr/>
          </p:nvCxnSpPr>
          <p:spPr>
            <a:xfrm>
              <a:off x="1752478" y="4731989"/>
              <a:ext cx="6779962" cy="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8AD80CB-10CD-41B0-9F43-02D1A14263A1}"/>
              </a:ext>
            </a:extLst>
          </p:cNvPr>
          <p:cNvGrpSpPr/>
          <p:nvPr/>
        </p:nvGrpSpPr>
        <p:grpSpPr>
          <a:xfrm>
            <a:off x="1305195" y="6077167"/>
            <a:ext cx="596540" cy="439966"/>
            <a:chOff x="3921051" y="4890545"/>
            <a:chExt cx="401671" cy="296244"/>
          </a:xfrm>
          <a:solidFill>
            <a:schemeClr val="bg1"/>
          </a:solidFill>
        </p:grpSpPr>
        <p:sp>
          <p:nvSpPr>
            <p:cNvPr id="12" name="Freeform: Shape 11">
              <a:extLst>
                <a:ext uri="{FF2B5EF4-FFF2-40B4-BE49-F238E27FC236}">
                  <a16:creationId xmlns:a16="http://schemas.microsoft.com/office/drawing/2014/main" id="{2343C144-87AF-472E-9540-ADD54854A905}"/>
                </a:ext>
              </a:extLst>
            </p:cNvPr>
            <p:cNvSpPr/>
            <p:nvPr/>
          </p:nvSpPr>
          <p:spPr>
            <a:xfrm>
              <a:off x="3921051" y="4982020"/>
              <a:ext cx="376332" cy="20476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grp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7FF369-C477-49EF-8882-150E6D10A456}"/>
                </a:ext>
              </a:extLst>
            </p:cNvPr>
            <p:cNvSpPr/>
            <p:nvPr/>
          </p:nvSpPr>
          <p:spPr>
            <a:xfrm>
              <a:off x="4062610" y="4890545"/>
              <a:ext cx="260112" cy="221372"/>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grpFill/>
            <a:ln w="5531"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8D30F6A4-CFFC-49C2-AB41-1F762FD73561}"/>
              </a:ext>
            </a:extLst>
          </p:cNvPr>
          <p:cNvSpPr txBox="1"/>
          <p:nvPr/>
        </p:nvSpPr>
        <p:spPr>
          <a:xfrm>
            <a:off x="3353147" y="680005"/>
            <a:ext cx="7984654" cy="646331"/>
          </a:xfrm>
          <a:prstGeom prst="rect">
            <a:avLst/>
          </a:prstGeom>
          <a:noFill/>
        </p:spPr>
        <p:txBody>
          <a:bodyPr wrap="square" rtlCol="0" anchor="ctr">
            <a:spAutoFit/>
          </a:bodyPr>
          <a:lstStyle/>
          <a:p>
            <a:pPr algn="l"/>
            <a:r>
              <a:rPr lang="en-US" altLang="ko-KR" sz="3600" b="1" dirty="0" err="1">
                <a:solidFill>
                  <a:schemeClr val="bg1"/>
                </a:solidFill>
                <a:cs typeface="Arial" pitchFamily="34" charset="0"/>
              </a:rPr>
              <a:t>Chương</a:t>
            </a:r>
            <a:r>
              <a:rPr lang="en-US" altLang="ko-KR" sz="3600" b="1" dirty="0">
                <a:solidFill>
                  <a:schemeClr val="bg1"/>
                </a:solidFill>
                <a:cs typeface="Arial" pitchFamily="34" charset="0"/>
              </a:rPr>
              <a:t> 2: </a:t>
            </a:r>
            <a:r>
              <a:rPr lang="en-US" altLang="ko-KR" sz="3600" b="1" dirty="0" err="1">
                <a:solidFill>
                  <a:schemeClr val="bg1"/>
                </a:solidFill>
                <a:cs typeface="Arial" pitchFamily="34" charset="0"/>
              </a:rPr>
              <a:t>Đặc</a:t>
            </a:r>
            <a:r>
              <a:rPr lang="en-US" altLang="ko-KR" sz="3600" b="1" dirty="0">
                <a:solidFill>
                  <a:schemeClr val="bg1"/>
                </a:solidFill>
                <a:cs typeface="Arial" pitchFamily="34" charset="0"/>
              </a:rPr>
              <a:t> </a:t>
            </a:r>
            <a:r>
              <a:rPr lang="en-US" altLang="ko-KR" sz="3600" b="1" dirty="0" err="1">
                <a:solidFill>
                  <a:schemeClr val="bg1"/>
                </a:solidFill>
                <a:cs typeface="Arial" pitchFamily="34" charset="0"/>
              </a:rPr>
              <a:t>tả</a:t>
            </a:r>
            <a:r>
              <a:rPr lang="en-US" altLang="ko-KR" sz="3600" b="1" dirty="0">
                <a:solidFill>
                  <a:schemeClr val="bg1"/>
                </a:solidFill>
                <a:cs typeface="Arial" pitchFamily="34" charset="0"/>
              </a:rPr>
              <a:t> </a:t>
            </a:r>
            <a:r>
              <a:rPr lang="en-US" altLang="ko-KR" sz="3600" b="1" dirty="0" err="1">
                <a:solidFill>
                  <a:schemeClr val="bg1"/>
                </a:solidFill>
                <a:cs typeface="Arial" pitchFamily="34" charset="0"/>
              </a:rPr>
              <a:t>yêu</a:t>
            </a:r>
            <a:r>
              <a:rPr lang="en-US" altLang="ko-KR" sz="3600" b="1" dirty="0">
                <a:solidFill>
                  <a:schemeClr val="bg1"/>
                </a:solidFill>
                <a:cs typeface="Arial" pitchFamily="34" charset="0"/>
              </a:rPr>
              <a:t> </a:t>
            </a:r>
            <a:r>
              <a:rPr lang="en-US" altLang="ko-KR" sz="3600" b="1" dirty="0" err="1">
                <a:solidFill>
                  <a:schemeClr val="bg1"/>
                </a:solidFill>
                <a:cs typeface="Arial" pitchFamily="34" charset="0"/>
              </a:rPr>
              <a:t>cầu</a:t>
            </a:r>
            <a:r>
              <a:rPr lang="en-US" altLang="ko-KR" sz="3600" b="1" dirty="0">
                <a:solidFill>
                  <a:schemeClr val="bg1"/>
                </a:solidFill>
                <a:cs typeface="Arial" pitchFamily="34" charset="0"/>
              </a:rPr>
              <a:t> </a:t>
            </a:r>
            <a:r>
              <a:rPr lang="en-US" altLang="ko-KR" sz="3600" b="1" dirty="0" err="1">
                <a:solidFill>
                  <a:schemeClr val="bg1"/>
                </a:solidFill>
                <a:cs typeface="Arial" pitchFamily="34" charset="0"/>
              </a:rPr>
              <a:t>bài</a:t>
            </a:r>
            <a:r>
              <a:rPr lang="en-US" altLang="ko-KR" sz="3600" b="1" dirty="0">
                <a:solidFill>
                  <a:schemeClr val="bg1"/>
                </a:solidFill>
                <a:cs typeface="Arial" pitchFamily="34" charset="0"/>
              </a:rPr>
              <a:t> </a:t>
            </a:r>
            <a:r>
              <a:rPr lang="en-US" altLang="ko-KR" sz="3600" b="1" dirty="0" err="1">
                <a:solidFill>
                  <a:schemeClr val="bg1"/>
                </a:solidFill>
                <a:cs typeface="Arial" pitchFamily="34" charset="0"/>
              </a:rPr>
              <a:t>toán</a:t>
            </a:r>
            <a:endParaRPr lang="ko-KR" altLang="en-US" sz="3600" b="1" dirty="0">
              <a:solidFill>
                <a:schemeClr val="bg1"/>
              </a:solidFill>
              <a:cs typeface="Arial" pitchFamily="34" charset="0"/>
            </a:endParaRPr>
          </a:p>
        </p:txBody>
      </p:sp>
      <p:grpSp>
        <p:nvGrpSpPr>
          <p:cNvPr id="20" name="Group 19">
            <a:extLst>
              <a:ext uri="{FF2B5EF4-FFF2-40B4-BE49-F238E27FC236}">
                <a16:creationId xmlns:a16="http://schemas.microsoft.com/office/drawing/2014/main" id="{CC4E7524-D9F3-4368-894B-F30BDAF45C75}"/>
              </a:ext>
            </a:extLst>
          </p:cNvPr>
          <p:cNvGrpSpPr/>
          <p:nvPr/>
        </p:nvGrpSpPr>
        <p:grpSpPr>
          <a:xfrm>
            <a:off x="3853012" y="1787031"/>
            <a:ext cx="5265165" cy="646331"/>
            <a:chOff x="5994506" y="1634221"/>
            <a:chExt cx="5265165" cy="646331"/>
          </a:xfrm>
        </p:grpSpPr>
        <p:sp>
          <p:nvSpPr>
            <p:cNvPr id="23" name="TextBox 22">
              <a:extLst>
                <a:ext uri="{FF2B5EF4-FFF2-40B4-BE49-F238E27FC236}">
                  <a16:creationId xmlns:a16="http://schemas.microsoft.com/office/drawing/2014/main" id="{26415C8E-A6AE-4841-B4A2-8AF844C888D8}"/>
                </a:ext>
              </a:extLst>
            </p:cNvPr>
            <p:cNvSpPr txBox="1"/>
            <p:nvPr/>
          </p:nvSpPr>
          <p:spPr>
            <a:xfrm>
              <a:off x="6881695" y="1666120"/>
              <a:ext cx="4377976" cy="507831"/>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Giới</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thiệu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chung</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FF81CEF2-7A32-4D25-9481-4D88A2C0861A}"/>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2.1.</a:t>
              </a:r>
              <a:endParaRPr lang="ko-KR" altLang="en-US" sz="3600" b="1"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894949FD-D815-4C84-A9C3-FE7C6AEEA55C}"/>
              </a:ext>
            </a:extLst>
          </p:cNvPr>
          <p:cNvGrpSpPr/>
          <p:nvPr/>
        </p:nvGrpSpPr>
        <p:grpSpPr>
          <a:xfrm>
            <a:off x="4491957" y="2816124"/>
            <a:ext cx="5265165" cy="646331"/>
            <a:chOff x="5994506" y="1634221"/>
            <a:chExt cx="5265165" cy="646331"/>
          </a:xfrm>
        </p:grpSpPr>
        <p:sp>
          <p:nvSpPr>
            <p:cNvPr id="28" name="TextBox 27">
              <a:extLst>
                <a:ext uri="{FF2B5EF4-FFF2-40B4-BE49-F238E27FC236}">
                  <a16:creationId xmlns:a16="http://schemas.microsoft.com/office/drawing/2014/main" id="{D04E52A1-EA15-440A-89B6-B34CC8887973}"/>
                </a:ext>
              </a:extLst>
            </p:cNvPr>
            <p:cNvSpPr txBox="1"/>
            <p:nvPr/>
          </p:nvSpPr>
          <p:spPr>
            <a:xfrm>
              <a:off x="6881695" y="1666120"/>
              <a:ext cx="4377976" cy="507831"/>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Biểu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đồ</a:t>
              </a:r>
              <a:r>
                <a:rPr lang="en-US" altLang="ko-KR" sz="2700" b="1" dirty="0">
                  <a:solidFill>
                    <a:schemeClr val="bg1"/>
                  </a:solidFill>
                  <a:cs typeface="Arial" pitchFamily="34" charset="0"/>
                </a:rPr>
                <a:t> Use Case</a:t>
              </a:r>
              <a:endParaRPr lang="ko-KR" altLang="en-US" sz="2700" b="1" dirty="0">
                <a:solidFill>
                  <a:schemeClr val="bg1"/>
                </a:solidFill>
                <a:cs typeface="Arial" pitchFamily="34" charset="0"/>
              </a:endParaRPr>
            </a:p>
          </p:txBody>
        </p:sp>
        <p:sp>
          <p:nvSpPr>
            <p:cNvPr id="29" name="TextBox 28">
              <a:extLst>
                <a:ext uri="{FF2B5EF4-FFF2-40B4-BE49-F238E27FC236}">
                  <a16:creationId xmlns:a16="http://schemas.microsoft.com/office/drawing/2014/main" id="{CF71435F-550A-4287-B00C-6BC062D1238C}"/>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2.2.</a:t>
              </a:r>
              <a:endParaRPr lang="ko-KR" altLang="en-US" sz="3600" b="1"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427874C1-722F-42F2-B295-258BDBEFE497}"/>
              </a:ext>
            </a:extLst>
          </p:cNvPr>
          <p:cNvGrpSpPr/>
          <p:nvPr/>
        </p:nvGrpSpPr>
        <p:grpSpPr>
          <a:xfrm>
            <a:off x="5181494" y="3845217"/>
            <a:ext cx="5265165" cy="646331"/>
            <a:chOff x="5994506" y="1634221"/>
            <a:chExt cx="5265165" cy="646331"/>
          </a:xfrm>
        </p:grpSpPr>
        <p:sp>
          <p:nvSpPr>
            <p:cNvPr id="31" name="TextBox 30">
              <a:extLst>
                <a:ext uri="{FF2B5EF4-FFF2-40B4-BE49-F238E27FC236}">
                  <a16:creationId xmlns:a16="http://schemas.microsoft.com/office/drawing/2014/main" id="{BA78996C-27F8-4BD0-A5F6-11812936EC1C}"/>
                </a:ext>
              </a:extLst>
            </p:cNvPr>
            <p:cNvSpPr txBox="1"/>
            <p:nvPr/>
          </p:nvSpPr>
          <p:spPr>
            <a:xfrm>
              <a:off x="6881695" y="1666120"/>
              <a:ext cx="4377976" cy="507831"/>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Đặc</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tả</a:t>
              </a:r>
              <a:r>
                <a:rPr lang="en-US" altLang="ko-KR" sz="2700" b="1" dirty="0">
                  <a:solidFill>
                    <a:schemeClr val="bg1"/>
                  </a:solidFill>
                  <a:cs typeface="Arial" pitchFamily="34" charset="0"/>
                </a:rPr>
                <a:t> Use Case</a:t>
              </a:r>
              <a:endParaRPr lang="ko-KR" altLang="en-US" sz="2700" b="1" dirty="0">
                <a:solidFill>
                  <a:schemeClr val="bg1"/>
                </a:solidFill>
                <a:cs typeface="Arial" pitchFamily="34" charset="0"/>
              </a:endParaRPr>
            </a:p>
          </p:txBody>
        </p:sp>
        <p:sp>
          <p:nvSpPr>
            <p:cNvPr id="32" name="TextBox 31">
              <a:extLst>
                <a:ext uri="{FF2B5EF4-FFF2-40B4-BE49-F238E27FC236}">
                  <a16:creationId xmlns:a16="http://schemas.microsoft.com/office/drawing/2014/main" id="{37F29770-7AC4-4BF7-9C4E-9CF63CAE179D}"/>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2.3.</a:t>
              </a:r>
              <a:endParaRPr lang="ko-KR" altLang="en-US" sz="3600" b="1" dirty="0">
                <a:solidFill>
                  <a:schemeClr val="bg1"/>
                </a:solidFill>
                <a:cs typeface="Arial" pitchFamily="34" charset="0"/>
              </a:endParaRPr>
            </a:p>
          </p:txBody>
        </p:sp>
      </p:grpSp>
      <p:grpSp>
        <p:nvGrpSpPr>
          <p:cNvPr id="33" name="Group 32">
            <a:extLst>
              <a:ext uri="{FF2B5EF4-FFF2-40B4-BE49-F238E27FC236}">
                <a16:creationId xmlns:a16="http://schemas.microsoft.com/office/drawing/2014/main" id="{8ACEEDE3-751E-401C-A6A3-68632913BA0C}"/>
              </a:ext>
            </a:extLst>
          </p:cNvPr>
          <p:cNvGrpSpPr/>
          <p:nvPr/>
        </p:nvGrpSpPr>
        <p:grpSpPr>
          <a:xfrm>
            <a:off x="5887570" y="4980911"/>
            <a:ext cx="5655680" cy="955229"/>
            <a:chOff x="5994506" y="1634221"/>
            <a:chExt cx="5265165" cy="955229"/>
          </a:xfrm>
        </p:grpSpPr>
        <p:sp>
          <p:nvSpPr>
            <p:cNvPr id="34" name="TextBox 33">
              <a:extLst>
                <a:ext uri="{FF2B5EF4-FFF2-40B4-BE49-F238E27FC236}">
                  <a16:creationId xmlns:a16="http://schemas.microsoft.com/office/drawing/2014/main" id="{46DBC3E6-1503-4671-B35A-C0E384964D5D}"/>
                </a:ext>
              </a:extLst>
            </p:cNvPr>
            <p:cNvSpPr txBox="1"/>
            <p:nvPr/>
          </p:nvSpPr>
          <p:spPr>
            <a:xfrm>
              <a:off x="6881695" y="1666120"/>
              <a:ext cx="4377976" cy="923330"/>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Các</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yêu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cầu</a:t>
              </a:r>
              <a:r>
                <a:rPr lang="en-US" altLang="ko-KR" sz="2700" b="1" dirty="0">
                  <a:solidFill>
                    <a:schemeClr val="bg1"/>
                  </a:solidFill>
                  <a:cs typeface="Arial" pitchFamily="34" charset="0"/>
                </a:rPr>
                <a:t> phi </a:t>
              </a:r>
              <a:r>
                <a:rPr lang="en-US" altLang="ko-KR" sz="2700" b="1" dirty="0" err="1">
                  <a:solidFill>
                    <a:schemeClr val="bg1"/>
                  </a:solidFill>
                  <a:cs typeface="Arial" pitchFamily="34" charset="0"/>
                </a:rPr>
                <a:t>chức</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năng</a:t>
              </a:r>
              <a:endParaRPr lang="ko-KR" altLang="en-US" sz="2700" b="1" dirty="0">
                <a:solidFill>
                  <a:schemeClr val="bg1"/>
                </a:solidFill>
                <a:cs typeface="Arial" pitchFamily="34" charset="0"/>
              </a:endParaRPr>
            </a:p>
          </p:txBody>
        </p:sp>
        <p:sp>
          <p:nvSpPr>
            <p:cNvPr id="35" name="TextBox 34">
              <a:extLst>
                <a:ext uri="{FF2B5EF4-FFF2-40B4-BE49-F238E27FC236}">
                  <a16:creationId xmlns:a16="http://schemas.microsoft.com/office/drawing/2014/main" id="{8B22DAD6-AF24-477C-8BED-D62D68EC64AC}"/>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2.4.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295655323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2.1. </a:t>
            </a:r>
            <a:r>
              <a:rPr lang="en-US" dirty="0" err="1"/>
              <a:t>Giới</a:t>
            </a:r>
            <a:r>
              <a:rPr lang="en-US" dirty="0"/>
              <a:t> </a:t>
            </a:r>
            <a:r>
              <a:rPr lang="en-US" dirty="0" err="1"/>
              <a:t>thiệu</a:t>
            </a:r>
            <a:r>
              <a:rPr lang="en-US" dirty="0"/>
              <a:t> </a:t>
            </a:r>
            <a:r>
              <a:rPr lang="en-US" dirty="0" err="1"/>
              <a:t>chung</a:t>
            </a:r>
            <a:endParaRPr lang="en-US" dirty="0"/>
          </a:p>
        </p:txBody>
      </p:sp>
      <p:grpSp>
        <p:nvGrpSpPr>
          <p:cNvPr id="9" name="그룹 3">
            <a:extLst>
              <a:ext uri="{FF2B5EF4-FFF2-40B4-BE49-F238E27FC236}">
                <a16:creationId xmlns:a16="http://schemas.microsoft.com/office/drawing/2014/main" id="{D859634B-9007-4771-9D25-67131593C048}"/>
              </a:ext>
            </a:extLst>
          </p:cNvPr>
          <p:cNvGrpSpPr/>
          <p:nvPr/>
        </p:nvGrpSpPr>
        <p:grpSpPr>
          <a:xfrm>
            <a:off x="883712" y="1687851"/>
            <a:ext cx="5420370" cy="1855124"/>
            <a:chOff x="467544" y="1934588"/>
            <a:chExt cx="4248200" cy="1855124"/>
          </a:xfrm>
        </p:grpSpPr>
        <p:sp>
          <p:nvSpPr>
            <p:cNvPr id="10" name="Rectangle 9">
              <a:extLst>
                <a:ext uri="{FF2B5EF4-FFF2-40B4-BE49-F238E27FC236}">
                  <a16:creationId xmlns:a16="http://schemas.microsoft.com/office/drawing/2014/main" id="{F11463B6-43BD-45D4-AB26-3B2E6C90BCC6}"/>
                </a:ext>
              </a:extLst>
            </p:cNvPr>
            <p:cNvSpPr/>
            <p:nvPr/>
          </p:nvSpPr>
          <p:spPr>
            <a:xfrm>
              <a:off x="797293" y="2312384"/>
              <a:ext cx="3918451" cy="1477328"/>
            </a:xfrm>
            <a:prstGeom prst="rect">
              <a:avLst/>
            </a:prstGeom>
          </p:spPr>
          <p:txBody>
            <a:bodyPr wrap="square" lIns="72000" rIns="72000">
              <a:spAutoFit/>
            </a:bodyPr>
            <a:lstStyle/>
            <a:p>
              <a:pPr marL="171450" indent="-171450">
                <a:buFont typeface="Arial" panose="020B0604020202020204" pitchFamily="34" charset="0"/>
                <a:buChar char="•"/>
              </a:pPr>
              <a:r>
                <a:rPr lang="en-US" altLang="ko-KR" dirty="0">
                  <a:solidFill>
                    <a:schemeClr val="tx1">
                      <a:lumMod val="75000"/>
                      <a:lumOff val="25000"/>
                    </a:schemeClr>
                  </a:solidFill>
                  <a:cs typeface="Arial" pitchFamily="34" charset="0"/>
                </a:rPr>
                <a:t>Thu </a:t>
              </a:r>
              <a:r>
                <a:rPr lang="en-US" altLang="ko-KR" dirty="0" err="1">
                  <a:solidFill>
                    <a:schemeClr val="tx1">
                      <a:lumMod val="75000"/>
                      <a:lumOff val="25000"/>
                    </a:schemeClr>
                  </a:solidFill>
                  <a:cs typeface="Arial" pitchFamily="34" charset="0"/>
                </a:rPr>
                <a:t>ngân</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và</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người</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quản</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lý</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là</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những</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người</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sử</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dụng</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hệ</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thống</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này</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hệ</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thống</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được</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cung</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cấp</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thông</a:t>
              </a:r>
              <a:r>
                <a:rPr lang="en-US" altLang="ko-KR" dirty="0">
                  <a:solidFill>
                    <a:schemeClr val="tx1">
                      <a:lumMod val="75000"/>
                      <a:lumOff val="25000"/>
                    </a:schemeClr>
                  </a:solidFill>
                  <a:cs typeface="Arial" pitchFamily="34" charset="0"/>
                </a:rPr>
                <a:t> tin </a:t>
              </a:r>
              <a:r>
                <a:rPr lang="en-US" altLang="ko-KR" dirty="0" err="1">
                  <a:solidFill>
                    <a:schemeClr val="tx1">
                      <a:lumMod val="75000"/>
                      <a:lumOff val="25000"/>
                    </a:schemeClr>
                  </a:solidFill>
                  <a:cs typeface="Arial" pitchFamily="34" charset="0"/>
                </a:rPr>
                <a:t>từ</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chủ</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cửa</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hàng</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và</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khách</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hàng</a:t>
              </a:r>
              <a:r>
                <a:rPr lang="en-US" altLang="ko-KR" dirty="0">
                  <a:solidFill>
                    <a:schemeClr val="tx1">
                      <a:lumMod val="75000"/>
                      <a:lumOff val="25000"/>
                    </a:schemeClr>
                  </a:solidFill>
                  <a:cs typeface="Arial" pitchFamily="34" charset="0"/>
                </a:rPr>
                <a:t>.</a:t>
              </a:r>
            </a:p>
            <a:p>
              <a:pPr marL="171450" indent="-171450">
                <a:buFont typeface="Arial" panose="020B0604020202020204" pitchFamily="34" charset="0"/>
                <a:buChar char="•"/>
              </a:pPr>
              <a:r>
                <a:rPr lang="en-US" altLang="ko-KR" dirty="0">
                  <a:solidFill>
                    <a:schemeClr val="tx1">
                      <a:lumMod val="75000"/>
                      <a:lumOff val="25000"/>
                    </a:schemeClr>
                  </a:solidFill>
                  <a:cs typeface="Arial" pitchFamily="34" charset="0"/>
                </a:rPr>
                <a:t>Thu </a:t>
              </a:r>
              <a:r>
                <a:rPr lang="en-US" altLang="ko-KR" dirty="0" err="1">
                  <a:solidFill>
                    <a:schemeClr val="tx1">
                      <a:lumMod val="75000"/>
                      <a:lumOff val="25000"/>
                    </a:schemeClr>
                  </a:solidFill>
                  <a:cs typeface="Arial" pitchFamily="34" charset="0"/>
                </a:rPr>
                <a:t>ngân</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và</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người</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quản</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lý</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sẽ</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duy</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trì</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và</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quản</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trị</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hệ</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thống</a:t>
              </a:r>
              <a:r>
                <a:rPr lang="en-US" altLang="ko-KR" dirty="0">
                  <a:solidFill>
                    <a:schemeClr val="tx1">
                      <a:lumMod val="75000"/>
                      <a:lumOff val="25000"/>
                    </a:schemeClr>
                  </a:solidFill>
                  <a:cs typeface="Arial" pitchFamily="34" charset="0"/>
                </a:rPr>
                <a:t>.</a:t>
              </a:r>
              <a:endParaRPr lang="ko-KR" altLang="en-US" dirty="0">
                <a:solidFill>
                  <a:schemeClr val="tx1">
                    <a:lumMod val="75000"/>
                    <a:lumOff val="25000"/>
                  </a:schemeClr>
                </a:solidFill>
                <a:cs typeface="Arial" pitchFamily="34" charset="0"/>
              </a:endParaRPr>
            </a:p>
          </p:txBody>
        </p:sp>
        <p:sp>
          <p:nvSpPr>
            <p:cNvPr id="11" name="Rectangle 10">
              <a:extLst>
                <a:ext uri="{FF2B5EF4-FFF2-40B4-BE49-F238E27FC236}">
                  <a16:creationId xmlns:a16="http://schemas.microsoft.com/office/drawing/2014/main" id="{E57BE09A-DA36-4B26-B2A9-BA9694F2F2F6}"/>
                </a:ext>
              </a:extLst>
            </p:cNvPr>
            <p:cNvSpPr/>
            <p:nvPr/>
          </p:nvSpPr>
          <p:spPr>
            <a:xfrm>
              <a:off x="467544" y="1934588"/>
              <a:ext cx="4248200" cy="400110"/>
            </a:xfrm>
            <a:prstGeom prst="rect">
              <a:avLst/>
            </a:prstGeom>
          </p:spPr>
          <p:txBody>
            <a:bodyPr wrap="square">
              <a:spAutoFit/>
            </a:bodyPr>
            <a:lstStyle/>
            <a:p>
              <a:pPr marL="342900" indent="-342900">
                <a:buFont typeface="Symbol" panose="05050102010706020507" pitchFamily="18" charset="2"/>
                <a:buChar char=""/>
              </a:pPr>
              <a:r>
                <a:rPr lang="en-US" altLang="ko-KR" sz="2000" b="1" dirty="0" err="1">
                  <a:solidFill>
                    <a:schemeClr val="accent1"/>
                  </a:solidFill>
                </a:rPr>
                <a:t>Các</a:t>
              </a:r>
              <a:r>
                <a:rPr lang="en-US" altLang="ko-KR" sz="2000" b="1" dirty="0">
                  <a:solidFill>
                    <a:schemeClr val="accent1"/>
                  </a:solidFill>
                </a:rPr>
                <a:t> </a:t>
              </a:r>
              <a:r>
                <a:rPr lang="en-US" altLang="ko-KR" sz="2000" b="1" dirty="0" err="1">
                  <a:solidFill>
                    <a:schemeClr val="accent1"/>
                  </a:solidFill>
                </a:rPr>
                <a:t>tác</a:t>
              </a:r>
              <a:r>
                <a:rPr lang="en-US" altLang="ko-KR" sz="2000" b="1" dirty="0">
                  <a:solidFill>
                    <a:schemeClr val="accent1"/>
                  </a:solidFill>
                </a:rPr>
                <a:t> </a:t>
              </a:r>
              <a:r>
                <a:rPr lang="en-US" altLang="ko-KR" sz="2000" b="1" dirty="0" err="1">
                  <a:solidFill>
                    <a:schemeClr val="accent1"/>
                  </a:solidFill>
                </a:rPr>
                <a:t>nhân</a:t>
              </a:r>
              <a:r>
                <a:rPr lang="en-US" altLang="ko-KR" sz="2000" b="1" dirty="0">
                  <a:solidFill>
                    <a:schemeClr val="accent1"/>
                  </a:solidFill>
                </a:rPr>
                <a:t> </a:t>
              </a:r>
              <a:r>
                <a:rPr lang="en-US" altLang="ko-KR" sz="2000" b="1" dirty="0" err="1">
                  <a:solidFill>
                    <a:schemeClr val="accent1"/>
                  </a:solidFill>
                </a:rPr>
                <a:t>của</a:t>
              </a:r>
              <a:r>
                <a:rPr lang="en-US" altLang="ko-KR" sz="2000" b="1" dirty="0">
                  <a:solidFill>
                    <a:schemeClr val="accent1"/>
                  </a:solidFill>
                </a:rPr>
                <a:t> </a:t>
              </a:r>
              <a:r>
                <a:rPr lang="en-US" altLang="ko-KR" sz="2000" b="1" dirty="0" err="1">
                  <a:solidFill>
                    <a:schemeClr val="accent1"/>
                  </a:solidFill>
                </a:rPr>
                <a:t>hệ</a:t>
              </a:r>
              <a:r>
                <a:rPr lang="en-US" altLang="ko-KR" sz="2000" b="1" dirty="0">
                  <a:solidFill>
                    <a:schemeClr val="accent1"/>
                  </a:solidFill>
                </a:rPr>
                <a:t> </a:t>
              </a:r>
              <a:r>
                <a:rPr lang="en-US" altLang="ko-KR" sz="2000" b="1" dirty="0" err="1">
                  <a:solidFill>
                    <a:schemeClr val="accent1"/>
                  </a:solidFill>
                </a:rPr>
                <a:t>thống</a:t>
              </a:r>
              <a:r>
                <a:rPr lang="en-US" altLang="ko-KR" sz="2000" b="1" dirty="0">
                  <a:solidFill>
                    <a:schemeClr val="accent1"/>
                  </a:solidFill>
                </a:rPr>
                <a:t>: </a:t>
              </a:r>
              <a:endParaRPr lang="ko-KR" altLang="en-US" sz="2000" b="1" dirty="0">
                <a:solidFill>
                  <a:schemeClr val="accent1"/>
                </a:solidFill>
              </a:endParaRPr>
            </a:p>
          </p:txBody>
        </p:sp>
      </p:grpSp>
      <p:sp>
        <p:nvSpPr>
          <p:cNvPr id="17" name="Rectangle 16">
            <a:extLst>
              <a:ext uri="{FF2B5EF4-FFF2-40B4-BE49-F238E27FC236}">
                <a16:creationId xmlns:a16="http://schemas.microsoft.com/office/drawing/2014/main" id="{514565DC-18D5-40E9-9394-E729F8461FFC}"/>
              </a:ext>
            </a:extLst>
          </p:cNvPr>
          <p:cNvSpPr/>
          <p:nvPr/>
        </p:nvSpPr>
        <p:spPr>
          <a:xfrm>
            <a:off x="877441" y="3643609"/>
            <a:ext cx="6147620" cy="707886"/>
          </a:xfrm>
          <a:prstGeom prst="rect">
            <a:avLst/>
          </a:prstGeom>
        </p:spPr>
        <p:txBody>
          <a:bodyPr wrap="square">
            <a:spAutoFit/>
          </a:bodyPr>
          <a:lstStyle/>
          <a:p>
            <a:pPr marL="342900" indent="-342900">
              <a:buFont typeface="Symbol" panose="05050102010706020507" pitchFamily="18" charset="2"/>
              <a:buChar char=""/>
            </a:pPr>
            <a:r>
              <a:rPr lang="en-US" altLang="ko-KR" sz="2000" b="1" dirty="0" err="1">
                <a:solidFill>
                  <a:schemeClr val="accent3"/>
                </a:solidFill>
              </a:rPr>
              <a:t>Bảng</a:t>
            </a:r>
            <a:r>
              <a:rPr lang="en-US" altLang="ko-KR" sz="2000" b="1" dirty="0">
                <a:solidFill>
                  <a:schemeClr val="accent3"/>
                </a:solidFill>
              </a:rPr>
              <a:t> </a:t>
            </a:r>
            <a:r>
              <a:rPr lang="en-US" altLang="ko-KR" sz="2000" b="1" dirty="0" err="1">
                <a:solidFill>
                  <a:schemeClr val="accent3"/>
                </a:solidFill>
              </a:rPr>
              <a:t>liệt</a:t>
            </a:r>
            <a:r>
              <a:rPr lang="en-US" altLang="ko-KR" sz="2000" b="1" dirty="0">
                <a:solidFill>
                  <a:schemeClr val="accent3"/>
                </a:solidFill>
              </a:rPr>
              <a:t> </a:t>
            </a:r>
            <a:r>
              <a:rPr lang="en-US" altLang="ko-KR" sz="2000" b="1" dirty="0" err="1">
                <a:solidFill>
                  <a:schemeClr val="accent3"/>
                </a:solidFill>
              </a:rPr>
              <a:t>kê</a:t>
            </a:r>
            <a:r>
              <a:rPr lang="en-US" altLang="ko-KR" sz="2000" b="1" dirty="0">
                <a:solidFill>
                  <a:schemeClr val="accent3"/>
                </a:solidFill>
              </a:rPr>
              <a:t> </a:t>
            </a:r>
            <a:r>
              <a:rPr lang="en-US" altLang="ko-KR" sz="2000" b="1" dirty="0" err="1">
                <a:solidFill>
                  <a:schemeClr val="accent3"/>
                </a:solidFill>
              </a:rPr>
              <a:t>các</a:t>
            </a:r>
            <a:r>
              <a:rPr lang="en-US" altLang="ko-KR" sz="2000" b="1" dirty="0">
                <a:solidFill>
                  <a:schemeClr val="accent3"/>
                </a:solidFill>
              </a:rPr>
              <a:t> </a:t>
            </a:r>
            <a:r>
              <a:rPr lang="en-US" altLang="ko-KR" sz="2000" b="1" dirty="0" err="1">
                <a:solidFill>
                  <a:schemeClr val="accent3"/>
                </a:solidFill>
              </a:rPr>
              <a:t>tác</a:t>
            </a:r>
            <a:r>
              <a:rPr lang="en-US" altLang="ko-KR" sz="2000" b="1" dirty="0">
                <a:solidFill>
                  <a:schemeClr val="accent3"/>
                </a:solidFill>
              </a:rPr>
              <a:t> </a:t>
            </a:r>
            <a:r>
              <a:rPr lang="en-US" altLang="ko-KR" sz="2000" b="1" dirty="0" err="1">
                <a:solidFill>
                  <a:schemeClr val="accent3"/>
                </a:solidFill>
              </a:rPr>
              <a:t>nhân</a:t>
            </a:r>
            <a:r>
              <a:rPr lang="en-US" altLang="ko-KR" sz="2000" b="1" dirty="0">
                <a:solidFill>
                  <a:schemeClr val="accent3"/>
                </a:solidFill>
              </a:rPr>
              <a:t> </a:t>
            </a:r>
            <a:r>
              <a:rPr lang="en-US" altLang="ko-KR" sz="2000" b="1" dirty="0" err="1">
                <a:solidFill>
                  <a:schemeClr val="accent3"/>
                </a:solidFill>
              </a:rPr>
              <a:t>và</a:t>
            </a:r>
            <a:r>
              <a:rPr lang="en-US" altLang="ko-KR" sz="2000" b="1" dirty="0">
                <a:solidFill>
                  <a:schemeClr val="accent3"/>
                </a:solidFill>
              </a:rPr>
              <a:t> </a:t>
            </a:r>
            <a:r>
              <a:rPr lang="en-US" altLang="ko-KR" sz="2000" b="1" dirty="0" err="1">
                <a:solidFill>
                  <a:schemeClr val="accent3"/>
                </a:solidFill>
              </a:rPr>
              <a:t>mô</a:t>
            </a:r>
            <a:r>
              <a:rPr lang="en-US" altLang="ko-KR" sz="2000" b="1" dirty="0">
                <a:solidFill>
                  <a:schemeClr val="accent3"/>
                </a:solidFill>
              </a:rPr>
              <a:t> </a:t>
            </a:r>
            <a:r>
              <a:rPr lang="en-US" altLang="ko-KR" sz="2000" b="1" dirty="0" err="1">
                <a:solidFill>
                  <a:schemeClr val="accent3"/>
                </a:solidFill>
              </a:rPr>
              <a:t>tả</a:t>
            </a:r>
            <a:r>
              <a:rPr lang="en-US" altLang="ko-KR" sz="2000" b="1" dirty="0">
                <a:solidFill>
                  <a:schemeClr val="accent3"/>
                </a:solidFill>
              </a:rPr>
              <a:t> </a:t>
            </a:r>
            <a:r>
              <a:rPr lang="en-US" altLang="ko-KR" sz="2000" b="1" dirty="0" err="1">
                <a:solidFill>
                  <a:schemeClr val="accent3"/>
                </a:solidFill>
              </a:rPr>
              <a:t>thông</a:t>
            </a:r>
            <a:r>
              <a:rPr lang="en-US" altLang="ko-KR" sz="2000" b="1" dirty="0">
                <a:solidFill>
                  <a:schemeClr val="accent3"/>
                </a:solidFill>
              </a:rPr>
              <a:t> tin </a:t>
            </a:r>
            <a:r>
              <a:rPr lang="en-US" altLang="ko-KR" sz="2000" b="1" dirty="0" err="1">
                <a:solidFill>
                  <a:schemeClr val="accent3"/>
                </a:solidFill>
              </a:rPr>
              <a:t>cho</a:t>
            </a:r>
            <a:r>
              <a:rPr lang="en-US" altLang="ko-KR" sz="2000" b="1" dirty="0">
                <a:solidFill>
                  <a:schemeClr val="accent3"/>
                </a:solidFill>
              </a:rPr>
              <a:t> </a:t>
            </a:r>
            <a:r>
              <a:rPr lang="en-US" altLang="ko-KR" sz="2000" b="1" dirty="0" err="1">
                <a:solidFill>
                  <a:schemeClr val="accent3"/>
                </a:solidFill>
              </a:rPr>
              <a:t>các</a:t>
            </a:r>
            <a:r>
              <a:rPr lang="en-US" altLang="ko-KR" sz="2000" b="1" dirty="0">
                <a:solidFill>
                  <a:schemeClr val="accent3"/>
                </a:solidFill>
              </a:rPr>
              <a:t> </a:t>
            </a:r>
            <a:r>
              <a:rPr lang="en-US" altLang="ko-KR" sz="2000" b="1" dirty="0" err="1">
                <a:solidFill>
                  <a:schemeClr val="accent3"/>
                </a:solidFill>
              </a:rPr>
              <a:t>tác</a:t>
            </a:r>
            <a:r>
              <a:rPr lang="en-US" altLang="ko-KR" sz="2000" b="1" dirty="0">
                <a:solidFill>
                  <a:schemeClr val="accent3"/>
                </a:solidFill>
              </a:rPr>
              <a:t> </a:t>
            </a:r>
            <a:r>
              <a:rPr lang="en-US" altLang="ko-KR" sz="2000" b="1" dirty="0" err="1">
                <a:solidFill>
                  <a:schemeClr val="accent3"/>
                </a:solidFill>
              </a:rPr>
              <a:t>nhân</a:t>
            </a:r>
            <a:r>
              <a:rPr lang="en-US" altLang="ko-KR" sz="2000" b="1" dirty="0">
                <a:solidFill>
                  <a:schemeClr val="accent3"/>
                </a:solidFill>
              </a:rPr>
              <a:t>:</a:t>
            </a:r>
            <a:endParaRPr lang="ko-KR" altLang="en-US" sz="2000" b="1" dirty="0">
              <a:solidFill>
                <a:schemeClr val="accent3"/>
              </a:solidFill>
            </a:endParaRPr>
          </a:p>
        </p:txBody>
      </p:sp>
      <p:grpSp>
        <p:nvGrpSpPr>
          <p:cNvPr id="25" name="Group 24">
            <a:extLst>
              <a:ext uri="{FF2B5EF4-FFF2-40B4-BE49-F238E27FC236}">
                <a16:creationId xmlns:a16="http://schemas.microsoft.com/office/drawing/2014/main" id="{8D332BC7-67DC-4C18-8213-80400D773C4A}"/>
              </a:ext>
            </a:extLst>
          </p:cNvPr>
          <p:cNvGrpSpPr/>
          <p:nvPr/>
        </p:nvGrpSpPr>
        <p:grpSpPr>
          <a:xfrm>
            <a:off x="7264569" y="1472539"/>
            <a:ext cx="2209406" cy="4232579"/>
            <a:chOff x="5079718" y="2613499"/>
            <a:chExt cx="2136217" cy="4092370"/>
          </a:xfrm>
        </p:grpSpPr>
        <p:sp>
          <p:nvSpPr>
            <p:cNvPr id="26" name="Freeform: Shape 25">
              <a:extLst>
                <a:ext uri="{FF2B5EF4-FFF2-40B4-BE49-F238E27FC236}">
                  <a16:creationId xmlns:a16="http://schemas.microsoft.com/office/drawing/2014/main" id="{D4C2EE13-1C45-4B81-981E-2A1CFCA5C18D}"/>
                </a:ext>
              </a:extLst>
            </p:cNvPr>
            <p:cNvSpPr/>
            <p:nvPr/>
          </p:nvSpPr>
          <p:spPr>
            <a:xfrm>
              <a:off x="6507610" y="2613499"/>
              <a:ext cx="112432" cy="1028757"/>
            </a:xfrm>
            <a:custGeom>
              <a:avLst/>
              <a:gdLst>
                <a:gd name="connsiteX0" fmla="*/ 0 w 112432"/>
                <a:gd name="connsiteY0" fmla="*/ 0 h 1028757"/>
                <a:gd name="connsiteX1" fmla="*/ 113557 w 112432"/>
                <a:gd name="connsiteY1" fmla="*/ 0 h 1028757"/>
                <a:gd name="connsiteX2" fmla="*/ 113557 w 112432"/>
                <a:gd name="connsiteY2" fmla="*/ 1029881 h 1028757"/>
                <a:gd name="connsiteX3" fmla="*/ 0 w 112432"/>
                <a:gd name="connsiteY3" fmla="*/ 1029881 h 1028757"/>
              </a:gdLst>
              <a:ahLst/>
              <a:cxnLst>
                <a:cxn ang="0">
                  <a:pos x="connsiteX0" y="connsiteY0"/>
                </a:cxn>
                <a:cxn ang="0">
                  <a:pos x="connsiteX1" y="connsiteY1"/>
                </a:cxn>
                <a:cxn ang="0">
                  <a:pos x="connsiteX2" y="connsiteY2"/>
                </a:cxn>
                <a:cxn ang="0">
                  <a:pos x="connsiteX3" y="connsiteY3"/>
                </a:cxn>
              </a:cxnLst>
              <a:rect l="l" t="t" r="r" b="b"/>
              <a:pathLst>
                <a:path w="112432" h="1028757">
                  <a:moveTo>
                    <a:pt x="0" y="0"/>
                  </a:moveTo>
                  <a:lnTo>
                    <a:pt x="113557" y="0"/>
                  </a:lnTo>
                  <a:lnTo>
                    <a:pt x="113557" y="1029881"/>
                  </a:lnTo>
                  <a:lnTo>
                    <a:pt x="0" y="1029881"/>
                  </a:lnTo>
                  <a:close/>
                </a:path>
              </a:pathLst>
            </a:custGeom>
            <a:solidFill>
              <a:schemeClr val="accent1">
                <a:lumMod val="50000"/>
              </a:schemeClr>
            </a:solidFill>
            <a:ln w="5615" cap="flat">
              <a:noFill/>
              <a:prstDash val="solid"/>
              <a:miter/>
            </a:ln>
          </p:spPr>
          <p:txBody>
            <a:bodyPr rtlCol="0" anchor="ctr"/>
            <a:lstStyle/>
            <a:p>
              <a:endParaRPr lang="en-US" dirty="0"/>
            </a:p>
          </p:txBody>
        </p:sp>
        <p:grpSp>
          <p:nvGrpSpPr>
            <p:cNvPr id="27" name="Group 26">
              <a:extLst>
                <a:ext uri="{FF2B5EF4-FFF2-40B4-BE49-F238E27FC236}">
                  <a16:creationId xmlns:a16="http://schemas.microsoft.com/office/drawing/2014/main" id="{A996632A-CBE6-41A6-B7C0-2FA217BBD30C}"/>
                </a:ext>
              </a:extLst>
            </p:cNvPr>
            <p:cNvGrpSpPr/>
            <p:nvPr/>
          </p:nvGrpSpPr>
          <p:grpSpPr>
            <a:xfrm>
              <a:off x="6506834" y="2638613"/>
              <a:ext cx="114946" cy="1063378"/>
              <a:chOff x="6506834" y="2638613"/>
              <a:chExt cx="112433" cy="1063378"/>
            </a:xfrm>
          </p:grpSpPr>
          <p:sp>
            <p:nvSpPr>
              <p:cNvPr id="40" name="Parallelogram 39">
                <a:extLst>
                  <a:ext uri="{FF2B5EF4-FFF2-40B4-BE49-F238E27FC236}">
                    <a16:creationId xmlns:a16="http://schemas.microsoft.com/office/drawing/2014/main" id="{A8FDE0AA-07E1-4DAF-92E9-6D4B1C44B9DE}"/>
                  </a:ext>
                </a:extLst>
              </p:cNvPr>
              <p:cNvSpPr/>
              <p:nvPr/>
            </p:nvSpPr>
            <p:spPr>
              <a:xfrm rot="16200000">
                <a:off x="6479597" y="266585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arallelogram 40">
                <a:extLst>
                  <a:ext uri="{FF2B5EF4-FFF2-40B4-BE49-F238E27FC236}">
                    <a16:creationId xmlns:a16="http://schemas.microsoft.com/office/drawing/2014/main" id="{64A9BA09-556C-4C57-99DD-BB8320DFFDB0}"/>
                  </a:ext>
                </a:extLst>
              </p:cNvPr>
              <p:cNvSpPr/>
              <p:nvPr/>
            </p:nvSpPr>
            <p:spPr>
              <a:xfrm rot="16200000">
                <a:off x="6479597" y="2845144"/>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A49163B6-98E9-4482-8E39-3B92B2912D26}"/>
                  </a:ext>
                </a:extLst>
              </p:cNvPr>
              <p:cNvSpPr/>
              <p:nvPr/>
            </p:nvSpPr>
            <p:spPr>
              <a:xfrm rot="16200000">
                <a:off x="6479597" y="3024438"/>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allelogram 42">
                <a:extLst>
                  <a:ext uri="{FF2B5EF4-FFF2-40B4-BE49-F238E27FC236}">
                    <a16:creationId xmlns:a16="http://schemas.microsoft.com/office/drawing/2014/main" id="{C5325E0A-BCBE-4F8A-B229-A2EBFE54D6D0}"/>
                  </a:ext>
                </a:extLst>
              </p:cNvPr>
              <p:cNvSpPr/>
              <p:nvPr/>
            </p:nvSpPr>
            <p:spPr>
              <a:xfrm rot="16200000">
                <a:off x="6479597" y="3203732"/>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DE9FEE4F-DB7C-4F72-A46A-3651D6069CC7}"/>
                  </a:ext>
                </a:extLst>
              </p:cNvPr>
              <p:cNvSpPr/>
              <p:nvPr/>
            </p:nvSpPr>
            <p:spPr>
              <a:xfrm rot="16200000">
                <a:off x="6479597" y="3383026"/>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arallelogram 44">
                <a:extLst>
                  <a:ext uri="{FF2B5EF4-FFF2-40B4-BE49-F238E27FC236}">
                    <a16:creationId xmlns:a16="http://schemas.microsoft.com/office/drawing/2014/main" id="{56D53AF8-CAE7-41B4-92D9-10779018A845}"/>
                  </a:ext>
                </a:extLst>
              </p:cNvPr>
              <p:cNvSpPr/>
              <p:nvPr/>
            </p:nvSpPr>
            <p:spPr>
              <a:xfrm rot="16200000">
                <a:off x="6479597" y="356232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Shape 27">
              <a:extLst>
                <a:ext uri="{FF2B5EF4-FFF2-40B4-BE49-F238E27FC236}">
                  <a16:creationId xmlns:a16="http://schemas.microsoft.com/office/drawing/2014/main" id="{520E1241-2ECA-4520-A8A9-D57B8F1E9FDD}"/>
                </a:ext>
              </a:extLst>
            </p:cNvPr>
            <p:cNvSpPr/>
            <p:nvPr/>
          </p:nvSpPr>
          <p:spPr>
            <a:xfrm>
              <a:off x="5423199" y="6621545"/>
              <a:ext cx="1456001" cy="84324"/>
            </a:xfrm>
            <a:custGeom>
              <a:avLst/>
              <a:gdLst>
                <a:gd name="connsiteX0" fmla="*/ 0 w 1456000"/>
                <a:gd name="connsiteY0" fmla="*/ 0 h 84324"/>
                <a:gd name="connsiteX1" fmla="*/ 1457125 w 1456000"/>
                <a:gd name="connsiteY1" fmla="*/ 0 h 84324"/>
                <a:gd name="connsiteX2" fmla="*/ 1457125 w 1456000"/>
                <a:gd name="connsiteY2" fmla="*/ 88822 h 84324"/>
                <a:gd name="connsiteX3" fmla="*/ 0 w 1456000"/>
                <a:gd name="connsiteY3" fmla="*/ 88822 h 84324"/>
              </a:gdLst>
              <a:ahLst/>
              <a:cxnLst>
                <a:cxn ang="0">
                  <a:pos x="connsiteX0" y="connsiteY0"/>
                </a:cxn>
                <a:cxn ang="0">
                  <a:pos x="connsiteX1" y="connsiteY1"/>
                </a:cxn>
                <a:cxn ang="0">
                  <a:pos x="connsiteX2" y="connsiteY2"/>
                </a:cxn>
                <a:cxn ang="0">
                  <a:pos x="connsiteX3" y="connsiteY3"/>
                </a:cxn>
              </a:cxnLst>
              <a:rect l="l" t="t" r="r" b="b"/>
              <a:pathLst>
                <a:path w="1456000" h="84324">
                  <a:moveTo>
                    <a:pt x="0" y="0"/>
                  </a:moveTo>
                  <a:lnTo>
                    <a:pt x="1457125" y="0"/>
                  </a:lnTo>
                  <a:lnTo>
                    <a:pt x="1457125" y="88822"/>
                  </a:lnTo>
                  <a:lnTo>
                    <a:pt x="0" y="88822"/>
                  </a:lnTo>
                  <a:close/>
                </a:path>
              </a:pathLst>
            </a:custGeom>
            <a:solidFill>
              <a:schemeClr val="accent1">
                <a:lumMod val="50000"/>
              </a:schemeClr>
            </a:solidFill>
            <a:ln w="561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61E6F3E-7D9A-46F0-B71C-EBE26F61643E}"/>
                </a:ext>
              </a:extLst>
            </p:cNvPr>
            <p:cNvSpPr/>
            <p:nvPr/>
          </p:nvSpPr>
          <p:spPr>
            <a:xfrm>
              <a:off x="5266356" y="4017047"/>
              <a:ext cx="1764628" cy="2607310"/>
            </a:xfrm>
            <a:custGeom>
              <a:avLst/>
              <a:gdLst>
                <a:gd name="connsiteX0" fmla="*/ 1539763 w 1759568"/>
                <a:gd name="connsiteY0" fmla="*/ 2585947 h 2602811"/>
                <a:gd name="connsiteX1" fmla="*/ 224303 w 1759568"/>
                <a:gd name="connsiteY1" fmla="*/ 2607309 h 2602811"/>
                <a:gd name="connsiteX2" fmla="*/ 0 w 1759568"/>
                <a:gd name="connsiteY2" fmla="*/ 0 h 2602811"/>
                <a:gd name="connsiteX3" fmla="*/ 1764628 w 1759568"/>
                <a:gd name="connsiteY3" fmla="*/ 0 h 2602811"/>
                <a:gd name="connsiteX0" fmla="*/ 1536685 w 1764628"/>
                <a:gd name="connsiteY0" fmla="*/ 2601341 h 2607309"/>
                <a:gd name="connsiteX1" fmla="*/ 224303 w 1764628"/>
                <a:gd name="connsiteY1" fmla="*/ 2607309 h 2607309"/>
                <a:gd name="connsiteX2" fmla="*/ 0 w 1764628"/>
                <a:gd name="connsiteY2" fmla="*/ 0 h 2607309"/>
                <a:gd name="connsiteX3" fmla="*/ 1764628 w 1764628"/>
                <a:gd name="connsiteY3" fmla="*/ 0 h 2607309"/>
                <a:gd name="connsiteX4" fmla="*/ 1536685 w 1764628"/>
                <a:gd name="connsiteY4" fmla="*/ 2601341 h 260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28" h="2607309">
                  <a:moveTo>
                    <a:pt x="1536685" y="2601341"/>
                  </a:moveTo>
                  <a:lnTo>
                    <a:pt x="224303" y="2607309"/>
                  </a:lnTo>
                  <a:lnTo>
                    <a:pt x="0" y="0"/>
                  </a:lnTo>
                  <a:lnTo>
                    <a:pt x="1764628" y="0"/>
                  </a:lnTo>
                  <a:cubicBezTo>
                    <a:pt x="1689673" y="861982"/>
                    <a:pt x="1611640" y="1739359"/>
                    <a:pt x="1536685" y="2601341"/>
                  </a:cubicBezTo>
                  <a:close/>
                </a:path>
              </a:pathLst>
            </a:custGeom>
            <a:solidFill>
              <a:schemeClr val="accent1"/>
            </a:solidFill>
            <a:ln w="561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92D532-9FD0-4943-AE7C-90D330FC0549}"/>
                </a:ext>
              </a:extLst>
            </p:cNvPr>
            <p:cNvSpPr/>
            <p:nvPr/>
          </p:nvSpPr>
          <p:spPr>
            <a:xfrm>
              <a:off x="6199545" y="4017047"/>
              <a:ext cx="830315" cy="2608381"/>
            </a:xfrm>
            <a:custGeom>
              <a:avLst/>
              <a:gdLst>
                <a:gd name="connsiteX0" fmla="*/ 0 w 809513"/>
                <a:gd name="connsiteY0" fmla="*/ 2596066 h 2591568"/>
                <a:gd name="connsiteX1" fmla="*/ 588022 w 809513"/>
                <a:gd name="connsiteY1" fmla="*/ 2586509 h 2591568"/>
                <a:gd name="connsiteX2" fmla="*/ 813449 w 809513"/>
                <a:gd name="connsiteY2" fmla="*/ 0 h 2591568"/>
                <a:gd name="connsiteX3" fmla="*/ 0 w 809513"/>
                <a:gd name="connsiteY3" fmla="*/ 0 h 2591568"/>
                <a:gd name="connsiteX0" fmla="*/ 0 w 813449"/>
                <a:gd name="connsiteY0" fmla="*/ 2608381 h 2608381"/>
                <a:gd name="connsiteX1" fmla="*/ 588022 w 813449"/>
                <a:gd name="connsiteY1" fmla="*/ 2586509 h 2608381"/>
                <a:gd name="connsiteX2" fmla="*/ 813449 w 813449"/>
                <a:gd name="connsiteY2" fmla="*/ 0 h 2608381"/>
                <a:gd name="connsiteX3" fmla="*/ 0 w 813449"/>
                <a:gd name="connsiteY3" fmla="*/ 0 h 2608381"/>
                <a:gd name="connsiteX4" fmla="*/ 0 w 813449"/>
                <a:gd name="connsiteY4" fmla="*/ 2608381 h 2608381"/>
                <a:gd name="connsiteX0" fmla="*/ 0 w 813449"/>
                <a:gd name="connsiteY0" fmla="*/ 2608381 h 2608381"/>
                <a:gd name="connsiteX1" fmla="*/ 584943 w 813449"/>
                <a:gd name="connsiteY1" fmla="*/ 2604981 h 2608381"/>
                <a:gd name="connsiteX2" fmla="*/ 813449 w 813449"/>
                <a:gd name="connsiteY2" fmla="*/ 0 h 2608381"/>
                <a:gd name="connsiteX3" fmla="*/ 0 w 813449"/>
                <a:gd name="connsiteY3" fmla="*/ 0 h 2608381"/>
                <a:gd name="connsiteX4" fmla="*/ 0 w 813449"/>
                <a:gd name="connsiteY4" fmla="*/ 2608381 h 2608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449" h="2608381">
                  <a:moveTo>
                    <a:pt x="0" y="2608381"/>
                  </a:moveTo>
                  <a:lnTo>
                    <a:pt x="584943" y="2604981"/>
                  </a:lnTo>
                  <a:lnTo>
                    <a:pt x="813449" y="0"/>
                  </a:lnTo>
                  <a:lnTo>
                    <a:pt x="0" y="0"/>
                  </a:lnTo>
                  <a:lnTo>
                    <a:pt x="0" y="2608381"/>
                  </a:lnTo>
                  <a:close/>
                </a:path>
              </a:pathLst>
            </a:custGeom>
            <a:solidFill>
              <a:schemeClr val="accent1">
                <a:lumMod val="75000"/>
              </a:schemeClr>
            </a:solidFill>
            <a:ln w="561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08E599D-8725-496B-8B31-A1DE00772D7D}"/>
                </a:ext>
              </a:extLst>
            </p:cNvPr>
            <p:cNvSpPr/>
            <p:nvPr/>
          </p:nvSpPr>
          <p:spPr>
            <a:xfrm>
              <a:off x="5339999" y="4832745"/>
              <a:ext cx="1613406" cy="730811"/>
            </a:xfrm>
            <a:custGeom>
              <a:avLst/>
              <a:gdLst>
                <a:gd name="connsiteX0" fmla="*/ 1556628 w 1613405"/>
                <a:gd name="connsiteY0" fmla="*/ 730811 h 730811"/>
                <a:gd name="connsiteX1" fmla="*/ 60714 w 1613405"/>
                <a:gd name="connsiteY1" fmla="*/ 730811 h 730811"/>
                <a:gd name="connsiteX2" fmla="*/ 0 w 1613405"/>
                <a:gd name="connsiteY2" fmla="*/ 0 h 730811"/>
                <a:gd name="connsiteX3" fmla="*/ 1618466 w 1613405"/>
                <a:gd name="connsiteY3" fmla="*/ 0 h 730811"/>
              </a:gdLst>
              <a:ahLst/>
              <a:cxnLst>
                <a:cxn ang="0">
                  <a:pos x="connsiteX0" y="connsiteY0"/>
                </a:cxn>
                <a:cxn ang="0">
                  <a:pos x="connsiteX1" y="connsiteY1"/>
                </a:cxn>
                <a:cxn ang="0">
                  <a:pos x="connsiteX2" y="connsiteY2"/>
                </a:cxn>
                <a:cxn ang="0">
                  <a:pos x="connsiteX3" y="connsiteY3"/>
                </a:cxn>
              </a:cxnLst>
              <a:rect l="l" t="t" r="r" b="b"/>
              <a:pathLst>
                <a:path w="1613405" h="730811">
                  <a:moveTo>
                    <a:pt x="1556628" y="730811"/>
                  </a:moveTo>
                  <a:lnTo>
                    <a:pt x="60714" y="730811"/>
                  </a:lnTo>
                  <a:lnTo>
                    <a:pt x="0" y="0"/>
                  </a:lnTo>
                  <a:lnTo>
                    <a:pt x="1618466" y="0"/>
                  </a:lnTo>
                  <a:close/>
                </a:path>
              </a:pathLst>
            </a:custGeom>
            <a:solidFill>
              <a:schemeClr val="accent1">
                <a:lumMod val="50000"/>
              </a:schemeClr>
            </a:solidFill>
            <a:ln w="561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A54F69D-E50C-4B1F-9052-28D586426CFC}"/>
                </a:ext>
              </a:extLst>
            </p:cNvPr>
            <p:cNvSpPr/>
            <p:nvPr/>
          </p:nvSpPr>
          <p:spPr>
            <a:xfrm>
              <a:off x="5856379" y="4938416"/>
              <a:ext cx="354162" cy="517189"/>
            </a:xfrm>
            <a:custGeom>
              <a:avLst/>
              <a:gdLst>
                <a:gd name="connsiteX0" fmla="*/ 343166 w 354162"/>
                <a:gd name="connsiteY0" fmla="*/ 506523 h 517189"/>
                <a:gd name="connsiteX1" fmla="*/ 49155 w 354162"/>
                <a:gd name="connsiteY1" fmla="*/ 413204 h 517189"/>
                <a:gd name="connsiteX2" fmla="*/ 54215 w 354162"/>
                <a:gd name="connsiteY2" fmla="*/ 101766 h 517189"/>
                <a:gd name="connsiteX3" fmla="*/ 353847 w 354162"/>
                <a:gd name="connsiteY3" fmla="*/ 18566 h 517189"/>
                <a:gd name="connsiteX4" fmla="*/ 334734 w 354162"/>
                <a:gd name="connsiteY4" fmla="*/ 42739 h 517189"/>
                <a:gd name="connsiteX5" fmla="*/ 193631 w 354162"/>
                <a:gd name="connsiteY5" fmla="*/ 42739 h 517189"/>
                <a:gd name="connsiteX6" fmla="*/ 36226 w 354162"/>
                <a:gd name="connsiteY6" fmla="*/ 223755 h 517189"/>
                <a:gd name="connsiteX7" fmla="*/ 257155 w 354162"/>
                <a:gd name="connsiteY7" fmla="*/ 487410 h 517189"/>
                <a:gd name="connsiteX8" fmla="*/ 346539 w 354162"/>
                <a:gd name="connsiteY8" fmla="*/ 475042 h 517189"/>
                <a:gd name="connsiteX9" fmla="*/ 343166 w 354162"/>
                <a:gd name="connsiteY9" fmla="*/ 506523 h 5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162" h="517189">
                  <a:moveTo>
                    <a:pt x="343166" y="506523"/>
                  </a:moveTo>
                  <a:cubicBezTo>
                    <a:pt x="238604" y="545312"/>
                    <a:pt x="117177" y="506523"/>
                    <a:pt x="49155" y="413204"/>
                  </a:cubicBezTo>
                  <a:cubicBezTo>
                    <a:pt x="-18304" y="320447"/>
                    <a:pt x="-16056" y="191712"/>
                    <a:pt x="54215" y="101766"/>
                  </a:cubicBezTo>
                  <a:cubicBezTo>
                    <a:pt x="126172" y="9572"/>
                    <a:pt x="249285" y="-24720"/>
                    <a:pt x="353847" y="18566"/>
                  </a:cubicBezTo>
                  <a:cubicBezTo>
                    <a:pt x="358345" y="35431"/>
                    <a:pt x="348226" y="40490"/>
                    <a:pt x="334734" y="42739"/>
                  </a:cubicBezTo>
                  <a:cubicBezTo>
                    <a:pt x="287512" y="31496"/>
                    <a:pt x="241415" y="26436"/>
                    <a:pt x="193631" y="42739"/>
                  </a:cubicBezTo>
                  <a:cubicBezTo>
                    <a:pt x="106496" y="73658"/>
                    <a:pt x="54215" y="132123"/>
                    <a:pt x="36226" y="223755"/>
                  </a:cubicBezTo>
                  <a:cubicBezTo>
                    <a:pt x="10928" y="350804"/>
                    <a:pt x="114928" y="487972"/>
                    <a:pt x="257155" y="487410"/>
                  </a:cubicBezTo>
                  <a:cubicBezTo>
                    <a:pt x="288074" y="487410"/>
                    <a:pt x="317307" y="480664"/>
                    <a:pt x="346539" y="475042"/>
                  </a:cubicBezTo>
                  <a:cubicBezTo>
                    <a:pt x="375772" y="489096"/>
                    <a:pt x="344853" y="495842"/>
                    <a:pt x="343166" y="506523"/>
                  </a:cubicBezTo>
                  <a:close/>
                </a:path>
              </a:pathLst>
            </a:custGeom>
            <a:solidFill>
              <a:schemeClr val="accent2">
                <a:lumMod val="40000"/>
                <a:lumOff val="60000"/>
              </a:schemeClr>
            </a:solidFill>
            <a:ln w="561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40D2DB2-264B-4FBE-9A7B-9A28CAC891D6}"/>
                </a:ext>
              </a:extLst>
            </p:cNvPr>
            <p:cNvSpPr/>
            <p:nvPr/>
          </p:nvSpPr>
          <p:spPr>
            <a:xfrm>
              <a:off x="6192670" y="4956983"/>
              <a:ext cx="179892" cy="483460"/>
            </a:xfrm>
            <a:custGeom>
              <a:avLst/>
              <a:gdLst>
                <a:gd name="connsiteX0" fmla="*/ 6876 w 179891"/>
                <a:gd name="connsiteY0" fmla="*/ 487957 h 483459"/>
                <a:gd name="connsiteX1" fmla="*/ 10811 w 179891"/>
                <a:gd name="connsiteY1" fmla="*/ 464908 h 483459"/>
                <a:gd name="connsiteX2" fmla="*/ 29924 w 179891"/>
                <a:gd name="connsiteY2" fmla="*/ 445232 h 483459"/>
                <a:gd name="connsiteX3" fmla="*/ 148540 w 179891"/>
                <a:gd name="connsiteY3" fmla="*/ 283330 h 483459"/>
                <a:gd name="connsiteX4" fmla="*/ 22054 w 179891"/>
                <a:gd name="connsiteY4" fmla="*/ 36541 h 483459"/>
                <a:gd name="connsiteX5" fmla="*/ 130 w 179891"/>
                <a:gd name="connsiteY5" fmla="*/ 16303 h 483459"/>
                <a:gd name="connsiteX6" fmla="*/ 16994 w 179891"/>
                <a:gd name="connsiteY6" fmla="*/ 0 h 483459"/>
                <a:gd name="connsiteX7" fmla="*/ 185081 w 179891"/>
                <a:gd name="connsiteY7" fmla="*/ 247914 h 483459"/>
                <a:gd name="connsiteX8" fmla="*/ 6876 w 179891"/>
                <a:gd name="connsiteY8" fmla="*/ 487957 h 4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891" h="483459">
                  <a:moveTo>
                    <a:pt x="6876" y="487957"/>
                  </a:moveTo>
                  <a:cubicBezTo>
                    <a:pt x="2378" y="478962"/>
                    <a:pt x="12497" y="472779"/>
                    <a:pt x="10811" y="464908"/>
                  </a:cubicBezTo>
                  <a:cubicBezTo>
                    <a:pt x="9686" y="450854"/>
                    <a:pt x="21492" y="450292"/>
                    <a:pt x="29924" y="445232"/>
                  </a:cubicBezTo>
                  <a:cubicBezTo>
                    <a:pt x="91762" y="407568"/>
                    <a:pt x="138422" y="356411"/>
                    <a:pt x="148540" y="283330"/>
                  </a:cubicBezTo>
                  <a:cubicBezTo>
                    <a:pt x="162595" y="181016"/>
                    <a:pt x="126054" y="88822"/>
                    <a:pt x="22054" y="36541"/>
                  </a:cubicBezTo>
                  <a:cubicBezTo>
                    <a:pt x="13621" y="32043"/>
                    <a:pt x="-1557" y="33168"/>
                    <a:pt x="130" y="16303"/>
                  </a:cubicBezTo>
                  <a:cubicBezTo>
                    <a:pt x="5751" y="10681"/>
                    <a:pt x="11373" y="5059"/>
                    <a:pt x="16994" y="0"/>
                  </a:cubicBezTo>
                  <a:cubicBezTo>
                    <a:pt x="119870" y="38789"/>
                    <a:pt x="189016" y="140541"/>
                    <a:pt x="185081" y="247914"/>
                  </a:cubicBezTo>
                  <a:cubicBezTo>
                    <a:pt x="181146" y="359222"/>
                    <a:pt x="108627" y="456476"/>
                    <a:pt x="6876" y="487957"/>
                  </a:cubicBezTo>
                  <a:close/>
                </a:path>
              </a:pathLst>
            </a:custGeom>
            <a:solidFill>
              <a:schemeClr val="accent2">
                <a:lumMod val="60000"/>
                <a:lumOff val="40000"/>
              </a:schemeClr>
            </a:solidFill>
            <a:ln w="561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5FA7699-F1CB-41CB-A5FC-A6D798B98A5A}"/>
                </a:ext>
              </a:extLst>
            </p:cNvPr>
            <p:cNvSpPr/>
            <p:nvPr/>
          </p:nvSpPr>
          <p:spPr>
            <a:xfrm>
              <a:off x="5879791" y="4962582"/>
              <a:ext cx="472216" cy="472216"/>
            </a:xfrm>
            <a:custGeom>
              <a:avLst/>
              <a:gdLst>
                <a:gd name="connsiteX0" fmla="*/ 313008 w 472216"/>
                <a:gd name="connsiteY0" fmla="*/ 10703 h 472216"/>
                <a:gd name="connsiteX1" fmla="*/ 458608 w 472216"/>
                <a:gd name="connsiteY1" fmla="*/ 154055 h 472216"/>
                <a:gd name="connsiteX2" fmla="*/ 350673 w 472216"/>
                <a:gd name="connsiteY2" fmla="*/ 444130 h 472216"/>
                <a:gd name="connsiteX3" fmla="*/ 323689 w 472216"/>
                <a:gd name="connsiteY3" fmla="*/ 459309 h 472216"/>
                <a:gd name="connsiteX4" fmla="*/ 132554 w 472216"/>
                <a:gd name="connsiteY4" fmla="*/ 449190 h 472216"/>
                <a:gd name="connsiteX5" fmla="*/ 12251 w 472216"/>
                <a:gd name="connsiteY5" fmla="*/ 161925 h 472216"/>
                <a:gd name="connsiteX6" fmla="*/ 280403 w 472216"/>
                <a:gd name="connsiteY6" fmla="*/ 3957 h 472216"/>
                <a:gd name="connsiteX7" fmla="*/ 313008 w 472216"/>
                <a:gd name="connsiteY7" fmla="*/ 10703 h 47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216" h="472216">
                  <a:moveTo>
                    <a:pt x="313008" y="10703"/>
                  </a:moveTo>
                  <a:cubicBezTo>
                    <a:pt x="381030" y="38811"/>
                    <a:pt x="432749" y="83784"/>
                    <a:pt x="458608" y="154055"/>
                  </a:cubicBezTo>
                  <a:cubicBezTo>
                    <a:pt x="499084" y="265363"/>
                    <a:pt x="454111" y="386227"/>
                    <a:pt x="350673" y="444130"/>
                  </a:cubicBezTo>
                  <a:cubicBezTo>
                    <a:pt x="341679" y="449190"/>
                    <a:pt x="332684" y="454249"/>
                    <a:pt x="323689" y="459309"/>
                  </a:cubicBezTo>
                  <a:cubicBezTo>
                    <a:pt x="258479" y="478422"/>
                    <a:pt x="194954" y="480109"/>
                    <a:pt x="132554" y="449190"/>
                  </a:cubicBezTo>
                  <a:cubicBezTo>
                    <a:pt x="26305" y="396909"/>
                    <a:pt x="-25413" y="273233"/>
                    <a:pt x="12251" y="161925"/>
                  </a:cubicBezTo>
                  <a:cubicBezTo>
                    <a:pt x="50478" y="49492"/>
                    <a:pt x="163473" y="-17405"/>
                    <a:pt x="280403" y="3957"/>
                  </a:cubicBezTo>
                  <a:cubicBezTo>
                    <a:pt x="291084" y="5644"/>
                    <a:pt x="302327" y="8454"/>
                    <a:pt x="313008" y="10703"/>
                  </a:cubicBezTo>
                  <a:close/>
                </a:path>
              </a:pathLst>
            </a:custGeom>
            <a:solidFill>
              <a:schemeClr val="accent2">
                <a:lumMod val="50000"/>
              </a:schemeClr>
            </a:solidFill>
            <a:ln w="561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4D5F7BE-E1E6-430A-9D18-7A5B780F939E}"/>
                </a:ext>
              </a:extLst>
            </p:cNvPr>
            <p:cNvSpPr/>
            <p:nvPr/>
          </p:nvSpPr>
          <p:spPr>
            <a:xfrm>
              <a:off x="5896419" y="4978288"/>
              <a:ext cx="314811" cy="438487"/>
            </a:xfrm>
            <a:custGeom>
              <a:avLst/>
              <a:gdLst>
                <a:gd name="connsiteX0" fmla="*/ 308186 w 314810"/>
                <a:gd name="connsiteY0" fmla="*/ 420554 h 438486"/>
                <a:gd name="connsiteX1" fmla="*/ 15299 w 314810"/>
                <a:gd name="connsiteY1" fmla="*/ 300813 h 438486"/>
                <a:gd name="connsiteX2" fmla="*/ 150218 w 314810"/>
                <a:gd name="connsiteY2" fmla="*/ 11862 h 438486"/>
                <a:gd name="connsiteX3" fmla="*/ 313808 w 314810"/>
                <a:gd name="connsiteY3" fmla="*/ 23105 h 438486"/>
                <a:gd name="connsiteX4" fmla="*/ 316618 w 314810"/>
                <a:gd name="connsiteY4" fmla="*/ 33786 h 438486"/>
                <a:gd name="connsiteX5" fmla="*/ 316618 w 314810"/>
                <a:gd name="connsiteY5" fmla="*/ 389635 h 438486"/>
                <a:gd name="connsiteX6" fmla="*/ 308186 w 314810"/>
                <a:gd name="connsiteY6" fmla="*/ 420554 h 43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810" h="438486">
                  <a:moveTo>
                    <a:pt x="308186" y="420554"/>
                  </a:moveTo>
                  <a:cubicBezTo>
                    <a:pt x="197440" y="472835"/>
                    <a:pt x="61397" y="417743"/>
                    <a:pt x="15299" y="300813"/>
                  </a:cubicBezTo>
                  <a:cubicBezTo>
                    <a:pt x="-30798" y="183884"/>
                    <a:pt x="31040" y="51213"/>
                    <a:pt x="150218" y="11862"/>
                  </a:cubicBezTo>
                  <a:cubicBezTo>
                    <a:pt x="205872" y="-6689"/>
                    <a:pt x="260964" y="-3879"/>
                    <a:pt x="313808" y="23105"/>
                  </a:cubicBezTo>
                  <a:cubicBezTo>
                    <a:pt x="315494" y="26478"/>
                    <a:pt x="316618" y="30413"/>
                    <a:pt x="316618" y="33786"/>
                  </a:cubicBezTo>
                  <a:cubicBezTo>
                    <a:pt x="317743" y="152403"/>
                    <a:pt x="317743" y="271019"/>
                    <a:pt x="316618" y="389635"/>
                  </a:cubicBezTo>
                  <a:cubicBezTo>
                    <a:pt x="316056" y="400878"/>
                    <a:pt x="312121" y="410435"/>
                    <a:pt x="308186" y="420554"/>
                  </a:cubicBezTo>
                  <a:close/>
                </a:path>
              </a:pathLst>
            </a:custGeom>
            <a:solidFill>
              <a:schemeClr val="accent2">
                <a:lumMod val="40000"/>
                <a:lumOff val="60000"/>
              </a:schemeClr>
            </a:solidFill>
            <a:ln w="561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E49F8DA-D376-46AC-83F6-CAE0941C6617}"/>
                </a:ext>
              </a:extLst>
            </p:cNvPr>
            <p:cNvSpPr/>
            <p:nvPr/>
          </p:nvSpPr>
          <p:spPr>
            <a:xfrm>
              <a:off x="6199545" y="5001393"/>
              <a:ext cx="134919" cy="393514"/>
            </a:xfrm>
            <a:custGeom>
              <a:avLst/>
              <a:gdLst>
                <a:gd name="connsiteX0" fmla="*/ 5060 w 134918"/>
                <a:gd name="connsiteY0" fmla="*/ 397449 h 393513"/>
                <a:gd name="connsiteX1" fmla="*/ 0 w 134918"/>
                <a:gd name="connsiteY1" fmla="*/ 361470 h 393513"/>
                <a:gd name="connsiteX2" fmla="*/ 0 w 134918"/>
                <a:gd name="connsiteY2" fmla="*/ 39351 h 393513"/>
                <a:gd name="connsiteX3" fmla="*/ 10681 w 134918"/>
                <a:gd name="connsiteY3" fmla="*/ 0 h 393513"/>
                <a:gd name="connsiteX4" fmla="*/ 136043 w 134918"/>
                <a:gd name="connsiteY4" fmla="*/ 199005 h 393513"/>
                <a:gd name="connsiteX5" fmla="*/ 5060 w 134918"/>
                <a:gd name="connsiteY5" fmla="*/ 397449 h 39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918" h="393513">
                  <a:moveTo>
                    <a:pt x="5060" y="397449"/>
                  </a:moveTo>
                  <a:cubicBezTo>
                    <a:pt x="562" y="386206"/>
                    <a:pt x="0" y="373838"/>
                    <a:pt x="0" y="361470"/>
                  </a:cubicBezTo>
                  <a:cubicBezTo>
                    <a:pt x="0" y="254097"/>
                    <a:pt x="0" y="146724"/>
                    <a:pt x="0" y="39351"/>
                  </a:cubicBezTo>
                  <a:cubicBezTo>
                    <a:pt x="0" y="25297"/>
                    <a:pt x="0" y="11243"/>
                    <a:pt x="10681" y="0"/>
                  </a:cubicBezTo>
                  <a:cubicBezTo>
                    <a:pt x="87697" y="33168"/>
                    <a:pt x="136605" y="110746"/>
                    <a:pt x="136043" y="199005"/>
                  </a:cubicBezTo>
                  <a:cubicBezTo>
                    <a:pt x="136043" y="287265"/>
                    <a:pt x="84324" y="364843"/>
                    <a:pt x="5060" y="397449"/>
                  </a:cubicBezTo>
                  <a:close/>
                </a:path>
              </a:pathLst>
            </a:custGeom>
            <a:solidFill>
              <a:schemeClr val="accent2">
                <a:lumMod val="60000"/>
                <a:lumOff val="40000"/>
              </a:schemeClr>
            </a:solidFill>
            <a:ln w="561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69F0310-64FC-4D6F-8D8C-F0F925A96803}"/>
                </a:ext>
              </a:extLst>
            </p:cNvPr>
            <p:cNvSpPr/>
            <p:nvPr/>
          </p:nvSpPr>
          <p:spPr>
            <a:xfrm>
              <a:off x="5273664" y="3712746"/>
              <a:ext cx="1753947" cy="45719"/>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accent1">
                <a:lumMod val="60000"/>
                <a:lumOff val="40000"/>
              </a:schemeClr>
            </a:solidFill>
            <a:ln w="561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8CE0B8C-095D-4205-90F4-65889438FA6B}"/>
                </a:ext>
              </a:extLst>
            </p:cNvPr>
            <p:cNvSpPr/>
            <p:nvPr/>
          </p:nvSpPr>
          <p:spPr>
            <a:xfrm>
              <a:off x="5079718" y="3749458"/>
              <a:ext cx="2136217" cy="269838"/>
            </a:xfrm>
            <a:custGeom>
              <a:avLst/>
              <a:gdLst>
                <a:gd name="connsiteX0" fmla="*/ 2137904 w 2136217"/>
                <a:gd name="connsiteY0" fmla="*/ 274335 h 269837"/>
                <a:gd name="connsiteX1" fmla="*/ 0 w 2136217"/>
                <a:gd name="connsiteY1" fmla="*/ 274335 h 269837"/>
                <a:gd name="connsiteX2" fmla="*/ 124800 w 2136217"/>
                <a:gd name="connsiteY2" fmla="*/ 37665 h 269837"/>
                <a:gd name="connsiteX3" fmla="*/ 187200 w 2136217"/>
                <a:gd name="connsiteY3" fmla="*/ 0 h 269837"/>
                <a:gd name="connsiteX4" fmla="*/ 1954076 w 2136217"/>
                <a:gd name="connsiteY4" fmla="*/ 8432 h 269837"/>
                <a:gd name="connsiteX5" fmla="*/ 2015914 w 2136217"/>
                <a:gd name="connsiteY5" fmla="*/ 46097 h 269837"/>
                <a:gd name="connsiteX6" fmla="*/ 2137904 w 2136217"/>
                <a:gd name="connsiteY6" fmla="*/ 274335 h 2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6217" h="269837">
                  <a:moveTo>
                    <a:pt x="2137904" y="274335"/>
                  </a:moveTo>
                  <a:lnTo>
                    <a:pt x="0" y="274335"/>
                  </a:lnTo>
                  <a:lnTo>
                    <a:pt x="124800" y="37665"/>
                  </a:lnTo>
                  <a:cubicBezTo>
                    <a:pt x="137168" y="14616"/>
                    <a:pt x="161341" y="0"/>
                    <a:pt x="187200" y="0"/>
                  </a:cubicBezTo>
                  <a:lnTo>
                    <a:pt x="1954076" y="8432"/>
                  </a:lnTo>
                  <a:cubicBezTo>
                    <a:pt x="1979936" y="8432"/>
                    <a:pt x="2003547" y="23049"/>
                    <a:pt x="2015914" y="46097"/>
                  </a:cubicBezTo>
                  <a:lnTo>
                    <a:pt x="2137904" y="274335"/>
                  </a:lnTo>
                  <a:close/>
                </a:path>
              </a:pathLst>
            </a:custGeom>
            <a:solidFill>
              <a:schemeClr val="accent1">
                <a:lumMod val="50000"/>
              </a:schemeClr>
            </a:solidFill>
            <a:ln w="561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C369CF-8EB9-469A-9E49-16A876BAAA4C}"/>
                </a:ext>
              </a:extLst>
            </p:cNvPr>
            <p:cNvSpPr/>
            <p:nvPr/>
          </p:nvSpPr>
          <p:spPr>
            <a:xfrm>
              <a:off x="5273664" y="3640398"/>
              <a:ext cx="1753947" cy="73081"/>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accent1">
                <a:lumMod val="50000"/>
              </a:schemeClr>
            </a:solidFill>
            <a:ln w="5615" cap="flat">
              <a:noFill/>
              <a:prstDash val="solid"/>
              <a:miter/>
            </a:ln>
          </p:spPr>
          <p:txBody>
            <a:bodyPr rtlCol="0" anchor="ctr"/>
            <a:lstStyle/>
            <a:p>
              <a:endParaRPr lang="en-US"/>
            </a:p>
          </p:txBody>
        </p:sp>
      </p:grpSp>
      <p:grpSp>
        <p:nvGrpSpPr>
          <p:cNvPr id="46" name="Graphic 3">
            <a:extLst>
              <a:ext uri="{FF2B5EF4-FFF2-40B4-BE49-F238E27FC236}">
                <a16:creationId xmlns:a16="http://schemas.microsoft.com/office/drawing/2014/main" id="{51F32A23-A4B3-41BC-B5FD-6C4A03866791}"/>
              </a:ext>
            </a:extLst>
          </p:cNvPr>
          <p:cNvGrpSpPr/>
          <p:nvPr/>
        </p:nvGrpSpPr>
        <p:grpSpPr>
          <a:xfrm>
            <a:off x="9582287" y="4275591"/>
            <a:ext cx="1305267" cy="1345203"/>
            <a:chOff x="564614" y="1241658"/>
            <a:chExt cx="1797856" cy="1852863"/>
          </a:xfrm>
        </p:grpSpPr>
        <p:sp>
          <p:nvSpPr>
            <p:cNvPr id="47" name="Freeform: Shape 46">
              <a:extLst>
                <a:ext uri="{FF2B5EF4-FFF2-40B4-BE49-F238E27FC236}">
                  <a16:creationId xmlns:a16="http://schemas.microsoft.com/office/drawing/2014/main" id="{68E472EC-2B3D-4897-ACE1-4B0BA058A4FA}"/>
                </a:ext>
              </a:extLst>
            </p:cNvPr>
            <p:cNvSpPr/>
            <p:nvPr/>
          </p:nvSpPr>
          <p:spPr>
            <a:xfrm>
              <a:off x="564614" y="1607320"/>
              <a:ext cx="791809" cy="848264"/>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3"/>
            </a:solidFill>
            <a:ln w="144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56ACAED-D6BE-45C0-B3AC-5CC417F2D045}"/>
                </a:ext>
              </a:extLst>
            </p:cNvPr>
            <p:cNvSpPr/>
            <p:nvPr/>
          </p:nvSpPr>
          <p:spPr>
            <a:xfrm>
              <a:off x="1745904" y="2483559"/>
              <a:ext cx="413999" cy="609418"/>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solidFill>
            <a:ln w="144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D181EC0-7434-4589-8C42-5B37A557B4EC}"/>
                </a:ext>
              </a:extLst>
            </p:cNvPr>
            <p:cNvSpPr/>
            <p:nvPr/>
          </p:nvSpPr>
          <p:spPr>
            <a:xfrm>
              <a:off x="646835" y="1445034"/>
              <a:ext cx="790362" cy="858397"/>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3"/>
            </a:solidFill>
            <a:ln w="144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8B3F6CE-7560-491F-888C-6E119657B87F}"/>
                </a:ext>
              </a:extLst>
            </p:cNvPr>
            <p:cNvSpPr/>
            <p:nvPr/>
          </p:nvSpPr>
          <p:spPr>
            <a:xfrm>
              <a:off x="1716574" y="1255866"/>
              <a:ext cx="366230" cy="898928"/>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2"/>
            </a:solidFill>
            <a:ln w="144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01A7922-41C3-4C85-AE43-1088D3F61291}"/>
                </a:ext>
              </a:extLst>
            </p:cNvPr>
            <p:cNvSpPr/>
            <p:nvPr/>
          </p:nvSpPr>
          <p:spPr>
            <a:xfrm>
              <a:off x="1996404" y="1241624"/>
              <a:ext cx="364782" cy="903271"/>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2"/>
            </a:solidFill>
            <a:ln w="144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98E1280-E903-4422-BD3E-05CE0222E30C}"/>
                </a:ext>
              </a:extLst>
            </p:cNvPr>
            <p:cNvSpPr/>
            <p:nvPr/>
          </p:nvSpPr>
          <p:spPr>
            <a:xfrm>
              <a:off x="1599612" y="2464952"/>
              <a:ext cx="411104" cy="610866"/>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solidFill>
            <a:ln w="1442"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490B439E-454C-481D-9B15-6C0D96D3A08B}"/>
              </a:ext>
            </a:extLst>
          </p:cNvPr>
          <p:cNvPicPr>
            <a:picLocks noChangeAspect="1"/>
          </p:cNvPicPr>
          <p:nvPr/>
        </p:nvPicPr>
        <p:blipFill>
          <a:blip r:embed="rId2"/>
          <a:stretch>
            <a:fillRect/>
          </a:stretch>
        </p:blipFill>
        <p:spPr>
          <a:xfrm>
            <a:off x="1063162" y="4452129"/>
            <a:ext cx="5995094" cy="995295"/>
          </a:xfrm>
          <a:prstGeom prst="rect">
            <a:avLst/>
          </a:prstGeom>
        </p:spPr>
      </p:pic>
    </p:spTree>
    <p:extLst>
      <p:ext uri="{BB962C8B-B14F-4D97-AF65-F5344CB8AC3E}">
        <p14:creationId xmlns:p14="http://schemas.microsoft.com/office/powerpoint/2010/main" val="117252785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2.1. </a:t>
            </a:r>
            <a:r>
              <a:rPr lang="en-US" dirty="0" err="1"/>
              <a:t>Giới</a:t>
            </a:r>
            <a:r>
              <a:rPr lang="en-US" dirty="0"/>
              <a:t> </a:t>
            </a:r>
            <a:r>
              <a:rPr lang="en-US" dirty="0" err="1"/>
              <a:t>thiệu</a:t>
            </a:r>
            <a:r>
              <a:rPr lang="en-US" dirty="0"/>
              <a:t> </a:t>
            </a:r>
            <a:r>
              <a:rPr lang="en-US" dirty="0" err="1"/>
              <a:t>chung</a:t>
            </a:r>
            <a:endParaRPr lang="en-US" dirty="0"/>
          </a:p>
        </p:txBody>
      </p:sp>
      <p:sp>
        <p:nvSpPr>
          <p:cNvPr id="17" name="Rectangle 16">
            <a:extLst>
              <a:ext uri="{FF2B5EF4-FFF2-40B4-BE49-F238E27FC236}">
                <a16:creationId xmlns:a16="http://schemas.microsoft.com/office/drawing/2014/main" id="{514565DC-18D5-40E9-9394-E729F8461FFC}"/>
              </a:ext>
            </a:extLst>
          </p:cNvPr>
          <p:cNvSpPr/>
          <p:nvPr/>
        </p:nvSpPr>
        <p:spPr>
          <a:xfrm>
            <a:off x="835496" y="1240197"/>
            <a:ext cx="9902412" cy="400110"/>
          </a:xfrm>
          <a:prstGeom prst="rect">
            <a:avLst/>
          </a:prstGeom>
        </p:spPr>
        <p:txBody>
          <a:bodyPr wrap="square">
            <a:spAutoFit/>
          </a:bodyPr>
          <a:lstStyle/>
          <a:p>
            <a:pPr marL="342900" indent="-342900">
              <a:buFont typeface="Symbol" panose="05050102010706020507" pitchFamily="18" charset="2"/>
              <a:buChar char=""/>
            </a:pPr>
            <a:r>
              <a:rPr lang="en-US" altLang="ko-KR" sz="2000" b="1" dirty="0" err="1">
                <a:solidFill>
                  <a:schemeClr val="accent3"/>
                </a:solidFill>
              </a:rPr>
              <a:t>Các</a:t>
            </a:r>
            <a:r>
              <a:rPr lang="en-US" altLang="ko-KR" sz="2000" b="1" dirty="0">
                <a:solidFill>
                  <a:schemeClr val="accent3"/>
                </a:solidFill>
              </a:rPr>
              <a:t> Use Case </a:t>
            </a:r>
            <a:r>
              <a:rPr lang="en-US" altLang="ko-KR" sz="2000" b="1" dirty="0" err="1">
                <a:solidFill>
                  <a:schemeClr val="accent3"/>
                </a:solidFill>
              </a:rPr>
              <a:t>cần</a:t>
            </a:r>
            <a:r>
              <a:rPr lang="en-US" altLang="ko-KR" sz="2000" b="1" dirty="0">
                <a:solidFill>
                  <a:schemeClr val="accent3"/>
                </a:solidFill>
              </a:rPr>
              <a:t> </a:t>
            </a:r>
            <a:r>
              <a:rPr lang="en-US" altLang="ko-KR" sz="2000" b="1" dirty="0" err="1">
                <a:solidFill>
                  <a:schemeClr val="accent3"/>
                </a:solidFill>
              </a:rPr>
              <a:t>thiết</a:t>
            </a:r>
            <a:r>
              <a:rPr lang="en-US" altLang="ko-KR" sz="2000" b="1" dirty="0">
                <a:solidFill>
                  <a:schemeClr val="accent3"/>
                </a:solidFill>
              </a:rPr>
              <a:t> </a:t>
            </a:r>
            <a:r>
              <a:rPr lang="en-US" altLang="ko-KR" sz="2000" b="1" dirty="0" err="1">
                <a:solidFill>
                  <a:schemeClr val="accent3"/>
                </a:solidFill>
              </a:rPr>
              <a:t>cho</a:t>
            </a:r>
            <a:r>
              <a:rPr lang="en-US" altLang="ko-KR" sz="2000" b="1" dirty="0">
                <a:solidFill>
                  <a:schemeClr val="accent3"/>
                </a:solidFill>
              </a:rPr>
              <a:t> </a:t>
            </a:r>
            <a:r>
              <a:rPr lang="en-US" altLang="ko-KR" sz="2000" b="1" dirty="0" err="1">
                <a:solidFill>
                  <a:schemeClr val="accent3"/>
                </a:solidFill>
              </a:rPr>
              <a:t>hệ</a:t>
            </a:r>
            <a:r>
              <a:rPr lang="en-US" altLang="ko-KR" sz="2000" b="1" dirty="0">
                <a:solidFill>
                  <a:schemeClr val="accent3"/>
                </a:solidFill>
              </a:rPr>
              <a:t> </a:t>
            </a:r>
            <a:r>
              <a:rPr lang="en-US" altLang="ko-KR" sz="2000" b="1" dirty="0" err="1">
                <a:solidFill>
                  <a:schemeClr val="accent3"/>
                </a:solidFill>
              </a:rPr>
              <a:t>thống</a:t>
            </a:r>
            <a:r>
              <a:rPr lang="en-US" altLang="ko-KR" sz="2000" b="1" dirty="0">
                <a:solidFill>
                  <a:schemeClr val="accent3"/>
                </a:solidFill>
              </a:rPr>
              <a:t> </a:t>
            </a:r>
            <a:r>
              <a:rPr lang="en-US" altLang="ko-KR" sz="2000" b="1" dirty="0" err="1">
                <a:solidFill>
                  <a:schemeClr val="accent3"/>
                </a:solidFill>
              </a:rPr>
              <a:t>và</a:t>
            </a:r>
            <a:r>
              <a:rPr lang="en-US" altLang="ko-KR" sz="2000" b="1" dirty="0">
                <a:solidFill>
                  <a:schemeClr val="accent3"/>
                </a:solidFill>
              </a:rPr>
              <a:t> </a:t>
            </a:r>
            <a:r>
              <a:rPr lang="en-US" altLang="ko-KR" sz="2000" b="1" dirty="0" err="1">
                <a:solidFill>
                  <a:schemeClr val="accent3"/>
                </a:solidFill>
              </a:rPr>
              <a:t>đặt</a:t>
            </a:r>
            <a:r>
              <a:rPr lang="en-US" altLang="ko-KR" sz="2000" b="1" dirty="0">
                <a:solidFill>
                  <a:schemeClr val="accent3"/>
                </a:solidFill>
              </a:rPr>
              <a:t> </a:t>
            </a:r>
            <a:r>
              <a:rPr lang="en-US" altLang="ko-KR" sz="2000" b="1" dirty="0" err="1">
                <a:solidFill>
                  <a:schemeClr val="accent3"/>
                </a:solidFill>
              </a:rPr>
              <a:t>mã</a:t>
            </a:r>
            <a:r>
              <a:rPr lang="en-US" altLang="ko-KR" sz="2000" b="1" dirty="0">
                <a:solidFill>
                  <a:schemeClr val="accent3"/>
                </a:solidFill>
              </a:rPr>
              <a:t> </a:t>
            </a:r>
            <a:r>
              <a:rPr lang="en-US" altLang="ko-KR" sz="2000" b="1" dirty="0" err="1">
                <a:solidFill>
                  <a:schemeClr val="accent3"/>
                </a:solidFill>
              </a:rPr>
              <a:t>cho</a:t>
            </a:r>
            <a:r>
              <a:rPr lang="en-US" altLang="ko-KR" sz="2000" b="1" dirty="0">
                <a:solidFill>
                  <a:schemeClr val="accent3"/>
                </a:solidFill>
              </a:rPr>
              <a:t> </a:t>
            </a:r>
            <a:r>
              <a:rPr lang="en-US" altLang="ko-KR" sz="2000" b="1" dirty="0" err="1">
                <a:solidFill>
                  <a:schemeClr val="accent3"/>
                </a:solidFill>
              </a:rPr>
              <a:t>các</a:t>
            </a:r>
            <a:r>
              <a:rPr lang="en-US" altLang="ko-KR" sz="2000" b="1" dirty="0">
                <a:solidFill>
                  <a:schemeClr val="accent3"/>
                </a:solidFill>
              </a:rPr>
              <a:t> use – case</a:t>
            </a:r>
            <a:endParaRPr lang="ko-KR" altLang="en-US" sz="2000" b="1" dirty="0">
              <a:solidFill>
                <a:schemeClr val="accent3"/>
              </a:solidFill>
            </a:endParaRPr>
          </a:p>
        </p:txBody>
      </p:sp>
      <p:pic>
        <p:nvPicPr>
          <p:cNvPr id="5" name="Picture 4">
            <a:extLst>
              <a:ext uri="{FF2B5EF4-FFF2-40B4-BE49-F238E27FC236}">
                <a16:creationId xmlns:a16="http://schemas.microsoft.com/office/drawing/2014/main" id="{CF3F3BBD-A3C3-4B44-9438-B83FC03FB488}"/>
              </a:ext>
            </a:extLst>
          </p:cNvPr>
          <p:cNvPicPr>
            <a:picLocks noChangeAspect="1"/>
          </p:cNvPicPr>
          <p:nvPr/>
        </p:nvPicPr>
        <p:blipFill>
          <a:blip r:embed="rId2"/>
          <a:stretch>
            <a:fillRect/>
          </a:stretch>
        </p:blipFill>
        <p:spPr>
          <a:xfrm>
            <a:off x="2393045" y="1707419"/>
            <a:ext cx="7405909" cy="4067902"/>
          </a:xfrm>
          <a:prstGeom prst="rect">
            <a:avLst/>
          </a:prstGeom>
        </p:spPr>
      </p:pic>
    </p:spTree>
    <p:extLst>
      <p:ext uri="{BB962C8B-B14F-4D97-AF65-F5344CB8AC3E}">
        <p14:creationId xmlns:p14="http://schemas.microsoft.com/office/powerpoint/2010/main" val="123797027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2.1. </a:t>
            </a:r>
            <a:r>
              <a:rPr lang="en-US" dirty="0" err="1"/>
              <a:t>Giới</a:t>
            </a:r>
            <a:r>
              <a:rPr lang="en-US" dirty="0"/>
              <a:t> </a:t>
            </a:r>
            <a:r>
              <a:rPr lang="en-US" dirty="0" err="1"/>
              <a:t>thiệu</a:t>
            </a:r>
            <a:r>
              <a:rPr lang="en-US" dirty="0"/>
              <a:t> </a:t>
            </a:r>
            <a:r>
              <a:rPr lang="en-US" dirty="0" err="1"/>
              <a:t>chung</a:t>
            </a:r>
            <a:endParaRPr lang="en-US" dirty="0"/>
          </a:p>
        </p:txBody>
      </p:sp>
      <p:sp>
        <p:nvSpPr>
          <p:cNvPr id="17" name="Rectangle 16">
            <a:extLst>
              <a:ext uri="{FF2B5EF4-FFF2-40B4-BE49-F238E27FC236}">
                <a16:creationId xmlns:a16="http://schemas.microsoft.com/office/drawing/2014/main" id="{514565DC-18D5-40E9-9394-E729F8461FFC}"/>
              </a:ext>
            </a:extLst>
          </p:cNvPr>
          <p:cNvSpPr/>
          <p:nvPr/>
        </p:nvSpPr>
        <p:spPr>
          <a:xfrm>
            <a:off x="835496" y="1240197"/>
            <a:ext cx="9902412" cy="400110"/>
          </a:xfrm>
          <a:prstGeom prst="rect">
            <a:avLst/>
          </a:prstGeom>
        </p:spPr>
        <p:txBody>
          <a:bodyPr wrap="square">
            <a:spAutoFit/>
          </a:bodyPr>
          <a:lstStyle/>
          <a:p>
            <a:pPr marL="342900" indent="-342900">
              <a:buFont typeface="Symbol" panose="05050102010706020507" pitchFamily="18" charset="2"/>
              <a:buChar char=""/>
            </a:pPr>
            <a:r>
              <a:rPr lang="en-US" altLang="ko-KR" sz="2000" b="1" dirty="0" err="1">
                <a:solidFill>
                  <a:schemeClr val="accent3"/>
                </a:solidFill>
              </a:rPr>
              <a:t>Các</a:t>
            </a:r>
            <a:r>
              <a:rPr lang="en-US" altLang="ko-KR" sz="2000" b="1" dirty="0">
                <a:solidFill>
                  <a:schemeClr val="accent3"/>
                </a:solidFill>
              </a:rPr>
              <a:t> Use Case </a:t>
            </a:r>
            <a:r>
              <a:rPr lang="en-US" altLang="ko-KR" sz="2000" b="1" dirty="0" err="1">
                <a:solidFill>
                  <a:schemeClr val="accent3"/>
                </a:solidFill>
              </a:rPr>
              <a:t>cần</a:t>
            </a:r>
            <a:r>
              <a:rPr lang="en-US" altLang="ko-KR" sz="2000" b="1" dirty="0">
                <a:solidFill>
                  <a:schemeClr val="accent3"/>
                </a:solidFill>
              </a:rPr>
              <a:t> </a:t>
            </a:r>
            <a:r>
              <a:rPr lang="en-US" altLang="ko-KR" sz="2000" b="1" dirty="0" err="1">
                <a:solidFill>
                  <a:schemeClr val="accent3"/>
                </a:solidFill>
              </a:rPr>
              <a:t>thiết</a:t>
            </a:r>
            <a:r>
              <a:rPr lang="en-US" altLang="ko-KR" sz="2000" b="1" dirty="0">
                <a:solidFill>
                  <a:schemeClr val="accent3"/>
                </a:solidFill>
              </a:rPr>
              <a:t> </a:t>
            </a:r>
            <a:r>
              <a:rPr lang="en-US" altLang="ko-KR" sz="2000" b="1" dirty="0" err="1">
                <a:solidFill>
                  <a:schemeClr val="accent3"/>
                </a:solidFill>
              </a:rPr>
              <a:t>cho</a:t>
            </a:r>
            <a:r>
              <a:rPr lang="en-US" altLang="ko-KR" sz="2000" b="1" dirty="0">
                <a:solidFill>
                  <a:schemeClr val="accent3"/>
                </a:solidFill>
              </a:rPr>
              <a:t> </a:t>
            </a:r>
            <a:r>
              <a:rPr lang="en-US" altLang="ko-KR" sz="2000" b="1" dirty="0" err="1">
                <a:solidFill>
                  <a:schemeClr val="accent3"/>
                </a:solidFill>
              </a:rPr>
              <a:t>hệ</a:t>
            </a:r>
            <a:r>
              <a:rPr lang="en-US" altLang="ko-KR" sz="2000" b="1" dirty="0">
                <a:solidFill>
                  <a:schemeClr val="accent3"/>
                </a:solidFill>
              </a:rPr>
              <a:t> </a:t>
            </a:r>
            <a:r>
              <a:rPr lang="en-US" altLang="ko-KR" sz="2000" b="1" dirty="0" err="1">
                <a:solidFill>
                  <a:schemeClr val="accent3"/>
                </a:solidFill>
              </a:rPr>
              <a:t>thống</a:t>
            </a:r>
            <a:r>
              <a:rPr lang="en-US" altLang="ko-KR" sz="2000" b="1" dirty="0">
                <a:solidFill>
                  <a:schemeClr val="accent3"/>
                </a:solidFill>
              </a:rPr>
              <a:t> </a:t>
            </a:r>
            <a:r>
              <a:rPr lang="en-US" altLang="ko-KR" sz="2000" b="1" dirty="0" err="1">
                <a:solidFill>
                  <a:schemeClr val="accent3"/>
                </a:solidFill>
              </a:rPr>
              <a:t>và</a:t>
            </a:r>
            <a:r>
              <a:rPr lang="en-US" altLang="ko-KR" sz="2000" b="1" dirty="0">
                <a:solidFill>
                  <a:schemeClr val="accent3"/>
                </a:solidFill>
              </a:rPr>
              <a:t> </a:t>
            </a:r>
            <a:r>
              <a:rPr lang="en-US" altLang="ko-KR" sz="2000" b="1" dirty="0" err="1">
                <a:solidFill>
                  <a:schemeClr val="accent3"/>
                </a:solidFill>
              </a:rPr>
              <a:t>đặt</a:t>
            </a:r>
            <a:r>
              <a:rPr lang="en-US" altLang="ko-KR" sz="2000" b="1" dirty="0">
                <a:solidFill>
                  <a:schemeClr val="accent3"/>
                </a:solidFill>
              </a:rPr>
              <a:t> </a:t>
            </a:r>
            <a:r>
              <a:rPr lang="en-US" altLang="ko-KR" sz="2000" b="1" dirty="0" err="1">
                <a:solidFill>
                  <a:schemeClr val="accent3"/>
                </a:solidFill>
              </a:rPr>
              <a:t>mã</a:t>
            </a:r>
            <a:r>
              <a:rPr lang="en-US" altLang="ko-KR" sz="2000" b="1" dirty="0">
                <a:solidFill>
                  <a:schemeClr val="accent3"/>
                </a:solidFill>
              </a:rPr>
              <a:t> </a:t>
            </a:r>
            <a:r>
              <a:rPr lang="en-US" altLang="ko-KR" sz="2000" b="1" dirty="0" err="1">
                <a:solidFill>
                  <a:schemeClr val="accent3"/>
                </a:solidFill>
              </a:rPr>
              <a:t>cho</a:t>
            </a:r>
            <a:r>
              <a:rPr lang="en-US" altLang="ko-KR" sz="2000" b="1" dirty="0">
                <a:solidFill>
                  <a:schemeClr val="accent3"/>
                </a:solidFill>
              </a:rPr>
              <a:t> </a:t>
            </a:r>
            <a:r>
              <a:rPr lang="en-US" altLang="ko-KR" sz="2000" b="1" dirty="0" err="1">
                <a:solidFill>
                  <a:schemeClr val="accent3"/>
                </a:solidFill>
              </a:rPr>
              <a:t>các</a:t>
            </a:r>
            <a:r>
              <a:rPr lang="en-US" altLang="ko-KR" sz="2000" b="1" dirty="0">
                <a:solidFill>
                  <a:schemeClr val="accent3"/>
                </a:solidFill>
              </a:rPr>
              <a:t> use – case</a:t>
            </a:r>
            <a:endParaRPr lang="ko-KR" altLang="en-US" sz="2000" b="1" dirty="0">
              <a:solidFill>
                <a:schemeClr val="accent3"/>
              </a:solidFill>
            </a:endParaRPr>
          </a:p>
        </p:txBody>
      </p:sp>
      <p:pic>
        <p:nvPicPr>
          <p:cNvPr id="4" name="Picture 3">
            <a:extLst>
              <a:ext uri="{FF2B5EF4-FFF2-40B4-BE49-F238E27FC236}">
                <a16:creationId xmlns:a16="http://schemas.microsoft.com/office/drawing/2014/main" id="{DAE40B99-E6E6-4201-8653-BAAAEBE72481}"/>
              </a:ext>
            </a:extLst>
          </p:cNvPr>
          <p:cNvPicPr>
            <a:picLocks noChangeAspect="1"/>
          </p:cNvPicPr>
          <p:nvPr/>
        </p:nvPicPr>
        <p:blipFill>
          <a:blip r:embed="rId2"/>
          <a:stretch>
            <a:fillRect/>
          </a:stretch>
        </p:blipFill>
        <p:spPr>
          <a:xfrm>
            <a:off x="2711925" y="1640307"/>
            <a:ext cx="6796403" cy="4164875"/>
          </a:xfrm>
          <a:prstGeom prst="rect">
            <a:avLst/>
          </a:prstGeom>
        </p:spPr>
      </p:pic>
    </p:spTree>
    <p:extLst>
      <p:ext uri="{BB962C8B-B14F-4D97-AF65-F5344CB8AC3E}">
        <p14:creationId xmlns:p14="http://schemas.microsoft.com/office/powerpoint/2010/main" val="2581060657"/>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2.1. </a:t>
            </a:r>
            <a:r>
              <a:rPr lang="en-US" dirty="0" err="1"/>
              <a:t>Giới</a:t>
            </a:r>
            <a:r>
              <a:rPr lang="en-US" dirty="0"/>
              <a:t> </a:t>
            </a:r>
            <a:r>
              <a:rPr lang="en-US" dirty="0" err="1"/>
              <a:t>thiệu</a:t>
            </a:r>
            <a:r>
              <a:rPr lang="en-US" dirty="0"/>
              <a:t> </a:t>
            </a:r>
            <a:r>
              <a:rPr lang="en-US" dirty="0" err="1"/>
              <a:t>chung</a:t>
            </a:r>
            <a:endParaRPr lang="en-US" dirty="0"/>
          </a:p>
        </p:txBody>
      </p:sp>
      <p:sp>
        <p:nvSpPr>
          <p:cNvPr id="17" name="Rectangle 16">
            <a:extLst>
              <a:ext uri="{FF2B5EF4-FFF2-40B4-BE49-F238E27FC236}">
                <a16:creationId xmlns:a16="http://schemas.microsoft.com/office/drawing/2014/main" id="{514565DC-18D5-40E9-9394-E729F8461FFC}"/>
              </a:ext>
            </a:extLst>
          </p:cNvPr>
          <p:cNvSpPr/>
          <p:nvPr/>
        </p:nvSpPr>
        <p:spPr>
          <a:xfrm>
            <a:off x="835496" y="1240197"/>
            <a:ext cx="9902412" cy="400110"/>
          </a:xfrm>
          <a:prstGeom prst="rect">
            <a:avLst/>
          </a:prstGeom>
        </p:spPr>
        <p:txBody>
          <a:bodyPr wrap="square">
            <a:spAutoFit/>
          </a:bodyPr>
          <a:lstStyle/>
          <a:p>
            <a:pPr marL="342900" indent="-342900">
              <a:buFont typeface="Symbol" panose="05050102010706020507" pitchFamily="18" charset="2"/>
              <a:buChar char=""/>
            </a:pPr>
            <a:r>
              <a:rPr lang="en-US" altLang="ko-KR" sz="2000" b="1" dirty="0" err="1">
                <a:solidFill>
                  <a:schemeClr val="accent3"/>
                </a:solidFill>
              </a:rPr>
              <a:t>Các</a:t>
            </a:r>
            <a:r>
              <a:rPr lang="en-US" altLang="ko-KR" sz="2000" b="1" dirty="0">
                <a:solidFill>
                  <a:schemeClr val="accent3"/>
                </a:solidFill>
              </a:rPr>
              <a:t> Use Case </a:t>
            </a:r>
            <a:r>
              <a:rPr lang="en-US" altLang="ko-KR" sz="2000" b="1" dirty="0" err="1">
                <a:solidFill>
                  <a:schemeClr val="accent3"/>
                </a:solidFill>
              </a:rPr>
              <a:t>cần</a:t>
            </a:r>
            <a:r>
              <a:rPr lang="en-US" altLang="ko-KR" sz="2000" b="1" dirty="0">
                <a:solidFill>
                  <a:schemeClr val="accent3"/>
                </a:solidFill>
              </a:rPr>
              <a:t> </a:t>
            </a:r>
            <a:r>
              <a:rPr lang="en-US" altLang="ko-KR" sz="2000" b="1" dirty="0" err="1">
                <a:solidFill>
                  <a:schemeClr val="accent3"/>
                </a:solidFill>
              </a:rPr>
              <a:t>thiết</a:t>
            </a:r>
            <a:r>
              <a:rPr lang="en-US" altLang="ko-KR" sz="2000" b="1" dirty="0">
                <a:solidFill>
                  <a:schemeClr val="accent3"/>
                </a:solidFill>
              </a:rPr>
              <a:t> </a:t>
            </a:r>
            <a:r>
              <a:rPr lang="en-US" altLang="ko-KR" sz="2000" b="1" dirty="0" err="1">
                <a:solidFill>
                  <a:schemeClr val="accent3"/>
                </a:solidFill>
              </a:rPr>
              <a:t>cho</a:t>
            </a:r>
            <a:r>
              <a:rPr lang="en-US" altLang="ko-KR" sz="2000" b="1" dirty="0">
                <a:solidFill>
                  <a:schemeClr val="accent3"/>
                </a:solidFill>
              </a:rPr>
              <a:t> </a:t>
            </a:r>
            <a:r>
              <a:rPr lang="en-US" altLang="ko-KR" sz="2000" b="1" dirty="0" err="1">
                <a:solidFill>
                  <a:schemeClr val="accent3"/>
                </a:solidFill>
              </a:rPr>
              <a:t>hệ</a:t>
            </a:r>
            <a:r>
              <a:rPr lang="en-US" altLang="ko-KR" sz="2000" b="1" dirty="0">
                <a:solidFill>
                  <a:schemeClr val="accent3"/>
                </a:solidFill>
              </a:rPr>
              <a:t> </a:t>
            </a:r>
            <a:r>
              <a:rPr lang="en-US" altLang="ko-KR" sz="2000" b="1" dirty="0" err="1">
                <a:solidFill>
                  <a:schemeClr val="accent3"/>
                </a:solidFill>
              </a:rPr>
              <a:t>thống</a:t>
            </a:r>
            <a:r>
              <a:rPr lang="en-US" altLang="ko-KR" sz="2000" b="1" dirty="0">
                <a:solidFill>
                  <a:schemeClr val="accent3"/>
                </a:solidFill>
              </a:rPr>
              <a:t> </a:t>
            </a:r>
            <a:r>
              <a:rPr lang="en-US" altLang="ko-KR" sz="2000" b="1" dirty="0" err="1">
                <a:solidFill>
                  <a:schemeClr val="accent3"/>
                </a:solidFill>
              </a:rPr>
              <a:t>và</a:t>
            </a:r>
            <a:r>
              <a:rPr lang="en-US" altLang="ko-KR" sz="2000" b="1" dirty="0">
                <a:solidFill>
                  <a:schemeClr val="accent3"/>
                </a:solidFill>
              </a:rPr>
              <a:t> </a:t>
            </a:r>
            <a:r>
              <a:rPr lang="en-US" altLang="ko-KR" sz="2000" b="1" dirty="0" err="1">
                <a:solidFill>
                  <a:schemeClr val="accent3"/>
                </a:solidFill>
              </a:rPr>
              <a:t>đặt</a:t>
            </a:r>
            <a:r>
              <a:rPr lang="en-US" altLang="ko-KR" sz="2000" b="1" dirty="0">
                <a:solidFill>
                  <a:schemeClr val="accent3"/>
                </a:solidFill>
              </a:rPr>
              <a:t> </a:t>
            </a:r>
            <a:r>
              <a:rPr lang="en-US" altLang="ko-KR" sz="2000" b="1" dirty="0" err="1">
                <a:solidFill>
                  <a:schemeClr val="accent3"/>
                </a:solidFill>
              </a:rPr>
              <a:t>mã</a:t>
            </a:r>
            <a:r>
              <a:rPr lang="en-US" altLang="ko-KR" sz="2000" b="1" dirty="0">
                <a:solidFill>
                  <a:schemeClr val="accent3"/>
                </a:solidFill>
              </a:rPr>
              <a:t> </a:t>
            </a:r>
            <a:r>
              <a:rPr lang="en-US" altLang="ko-KR" sz="2000" b="1" dirty="0" err="1">
                <a:solidFill>
                  <a:schemeClr val="accent3"/>
                </a:solidFill>
              </a:rPr>
              <a:t>cho</a:t>
            </a:r>
            <a:r>
              <a:rPr lang="en-US" altLang="ko-KR" sz="2000" b="1" dirty="0">
                <a:solidFill>
                  <a:schemeClr val="accent3"/>
                </a:solidFill>
              </a:rPr>
              <a:t> </a:t>
            </a:r>
            <a:r>
              <a:rPr lang="en-US" altLang="ko-KR" sz="2000" b="1" dirty="0" err="1">
                <a:solidFill>
                  <a:schemeClr val="accent3"/>
                </a:solidFill>
              </a:rPr>
              <a:t>các</a:t>
            </a:r>
            <a:r>
              <a:rPr lang="en-US" altLang="ko-KR" sz="2000" b="1" dirty="0">
                <a:solidFill>
                  <a:schemeClr val="accent3"/>
                </a:solidFill>
              </a:rPr>
              <a:t> use – case</a:t>
            </a:r>
            <a:endParaRPr lang="ko-KR" altLang="en-US" sz="2000" b="1" dirty="0">
              <a:solidFill>
                <a:schemeClr val="accent3"/>
              </a:solidFill>
            </a:endParaRPr>
          </a:p>
        </p:txBody>
      </p:sp>
      <p:pic>
        <p:nvPicPr>
          <p:cNvPr id="5" name="Picture 4">
            <a:extLst>
              <a:ext uri="{FF2B5EF4-FFF2-40B4-BE49-F238E27FC236}">
                <a16:creationId xmlns:a16="http://schemas.microsoft.com/office/drawing/2014/main" id="{19284DDD-4F6A-4C8E-99C8-5D719517F919}"/>
              </a:ext>
            </a:extLst>
          </p:cNvPr>
          <p:cNvPicPr>
            <a:picLocks noChangeAspect="1"/>
          </p:cNvPicPr>
          <p:nvPr/>
        </p:nvPicPr>
        <p:blipFill>
          <a:blip r:embed="rId2"/>
          <a:stretch>
            <a:fillRect/>
          </a:stretch>
        </p:blipFill>
        <p:spPr>
          <a:xfrm>
            <a:off x="2222531" y="1707419"/>
            <a:ext cx="7775192" cy="4080985"/>
          </a:xfrm>
          <a:prstGeom prst="rect">
            <a:avLst/>
          </a:prstGeom>
        </p:spPr>
      </p:pic>
    </p:spTree>
    <p:extLst>
      <p:ext uri="{BB962C8B-B14F-4D97-AF65-F5344CB8AC3E}">
        <p14:creationId xmlns:p14="http://schemas.microsoft.com/office/powerpoint/2010/main" val="2043474343"/>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647765" y="2408386"/>
            <a:ext cx="6397585" cy="2308324"/>
          </a:xfrm>
          <a:prstGeom prst="rect">
            <a:avLst/>
          </a:prstGeom>
          <a:noFill/>
        </p:spPr>
        <p:txBody>
          <a:bodyPr wrap="square" rtlCol="0" anchor="ctr">
            <a:spAutoFit/>
          </a:bodyPr>
          <a:lstStyle/>
          <a:p>
            <a:pPr algn="ctr"/>
            <a:r>
              <a:rPr lang="en-US" altLang="ko-KR" sz="4800" b="1" smtClean="0">
                <a:solidFill>
                  <a:schemeClr val="accent2">
                    <a:lumMod val="50000"/>
                  </a:schemeClr>
                </a:solidFill>
                <a:cs typeface="Arial" pitchFamily="34" charset="0"/>
              </a:rPr>
              <a:t>XÂY DỰNG </a:t>
            </a:r>
          </a:p>
          <a:p>
            <a:pPr algn="ctr"/>
            <a:r>
              <a:rPr lang="en-US" altLang="ko-KR" sz="4800" b="1" smtClean="0">
                <a:solidFill>
                  <a:schemeClr val="accent2">
                    <a:lumMod val="50000"/>
                  </a:schemeClr>
                </a:solidFill>
                <a:cs typeface="Arial" pitchFamily="34" charset="0"/>
              </a:rPr>
              <a:t>PHẦN MỀM QUẢN LÝ QUÁN CÀ PHÊ </a:t>
            </a:r>
            <a:endParaRPr lang="ko-KR" altLang="en-US" sz="4800" b="1" dirty="0">
              <a:solidFill>
                <a:schemeClr val="accent2">
                  <a:lumMod val="50000"/>
                </a:schemeClr>
              </a:solidFill>
              <a:cs typeface="Arial" pitchFamily="34" charset="0"/>
            </a:endParaRPr>
          </a:p>
        </p:txBody>
      </p:sp>
      <p:sp>
        <p:nvSpPr>
          <p:cNvPr id="11" name="Rectangle 10">
            <a:extLst>
              <a:ext uri="{FF2B5EF4-FFF2-40B4-BE49-F238E27FC236}">
                <a16:creationId xmlns:a16="http://schemas.microsoft.com/office/drawing/2014/main" id="{32468E98-DBDA-4AFC-9523-979B6D5BD5DB}"/>
              </a:ext>
            </a:extLst>
          </p:cNvPr>
          <p:cNvSpPr/>
          <p:nvPr/>
        </p:nvSpPr>
        <p:spPr>
          <a:xfrm>
            <a:off x="5786717" y="1260054"/>
            <a:ext cx="6096000" cy="923330"/>
          </a:xfrm>
          <a:prstGeom prst="rect">
            <a:avLst/>
          </a:prstGeom>
          <a:noFill/>
        </p:spPr>
        <p:txBody>
          <a:bodyPr wrap="square" lIns="91440" tIns="45720" rIns="91440" bIns="45720">
            <a:spAutoFit/>
          </a:bodyPr>
          <a:lstStyle/>
          <a:p>
            <a:pPr algn="ctr"/>
            <a:r>
              <a:rPr lang="en-US" sz="5400" b="1"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Đề</a:t>
            </a:r>
            <a:r>
              <a:rPr lang="en-US" sz="5400" b="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5400" b="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tài:</a:t>
            </a:r>
            <a:endParaRPr lang="en-US" sz="54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02804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2.2. </a:t>
            </a:r>
            <a:r>
              <a:rPr lang="en-US" dirty="0" err="1"/>
              <a:t>Biểu</a:t>
            </a:r>
            <a:r>
              <a:rPr lang="en-US" dirty="0"/>
              <a:t> </a:t>
            </a:r>
            <a:r>
              <a:rPr lang="en-US" dirty="0" err="1"/>
              <a:t>đồ</a:t>
            </a:r>
            <a:r>
              <a:rPr lang="en-US" dirty="0"/>
              <a:t> Use Case</a:t>
            </a:r>
          </a:p>
        </p:txBody>
      </p:sp>
      <p:pic>
        <p:nvPicPr>
          <p:cNvPr id="4" name="Picture 3">
            <a:extLst>
              <a:ext uri="{FF2B5EF4-FFF2-40B4-BE49-F238E27FC236}">
                <a16:creationId xmlns:a16="http://schemas.microsoft.com/office/drawing/2014/main" id="{923E304C-0EAD-4812-B3F9-D1D2F0347BCC}"/>
              </a:ext>
            </a:extLst>
          </p:cNvPr>
          <p:cNvPicPr>
            <a:picLocks noChangeAspect="1"/>
          </p:cNvPicPr>
          <p:nvPr/>
        </p:nvPicPr>
        <p:blipFill>
          <a:blip r:embed="rId2"/>
          <a:stretch>
            <a:fillRect/>
          </a:stretch>
        </p:blipFill>
        <p:spPr>
          <a:xfrm>
            <a:off x="4071882" y="1442907"/>
            <a:ext cx="4308719" cy="4739780"/>
          </a:xfrm>
          <a:prstGeom prst="rect">
            <a:avLst/>
          </a:prstGeom>
        </p:spPr>
      </p:pic>
      <p:sp>
        <p:nvSpPr>
          <p:cNvPr id="7" name="Rectangle 6">
            <a:extLst>
              <a:ext uri="{FF2B5EF4-FFF2-40B4-BE49-F238E27FC236}">
                <a16:creationId xmlns:a16="http://schemas.microsoft.com/office/drawing/2014/main" id="{5CB44A5F-301D-4F64-9AFC-A8B1B8B72FA9}"/>
              </a:ext>
            </a:extLst>
          </p:cNvPr>
          <p:cNvSpPr/>
          <p:nvPr/>
        </p:nvSpPr>
        <p:spPr>
          <a:xfrm>
            <a:off x="1469593" y="1173085"/>
            <a:ext cx="4046897" cy="400110"/>
          </a:xfrm>
          <a:prstGeom prst="rect">
            <a:avLst/>
          </a:prstGeom>
        </p:spPr>
        <p:txBody>
          <a:bodyPr wrap="square">
            <a:spAutoFit/>
          </a:bodyPr>
          <a:lstStyle/>
          <a:p>
            <a:r>
              <a:rPr lang="en-US" altLang="ko-KR" sz="2000" b="1" dirty="0" err="1"/>
              <a:t>Biểu</a:t>
            </a:r>
            <a:r>
              <a:rPr lang="en-US" altLang="ko-KR" sz="2000" b="1" dirty="0"/>
              <a:t> </a:t>
            </a:r>
            <a:r>
              <a:rPr lang="en-US" altLang="ko-KR" sz="2000" b="1" dirty="0" err="1"/>
              <a:t>đồ</a:t>
            </a:r>
            <a:r>
              <a:rPr lang="en-US" altLang="ko-KR" sz="2000" b="1" dirty="0"/>
              <a:t> Use Case </a:t>
            </a:r>
            <a:r>
              <a:rPr lang="en-US" altLang="ko-KR" sz="2000" b="1" dirty="0" err="1"/>
              <a:t>tổng</a:t>
            </a:r>
            <a:r>
              <a:rPr lang="en-US" altLang="ko-KR" sz="2000" b="1" dirty="0"/>
              <a:t> </a:t>
            </a:r>
            <a:r>
              <a:rPr lang="en-US" altLang="ko-KR" sz="2000" b="1" dirty="0" err="1"/>
              <a:t>quan</a:t>
            </a:r>
            <a:r>
              <a:rPr lang="en-US" altLang="ko-KR" sz="2000" b="1" dirty="0"/>
              <a:t>:</a:t>
            </a:r>
            <a:endParaRPr lang="ko-KR" altLang="en-US" sz="2000" b="1" dirty="0"/>
          </a:p>
        </p:txBody>
      </p:sp>
    </p:spTree>
    <p:extLst>
      <p:ext uri="{BB962C8B-B14F-4D97-AF65-F5344CB8AC3E}">
        <p14:creationId xmlns:p14="http://schemas.microsoft.com/office/powerpoint/2010/main" val="32902487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2.2. </a:t>
            </a:r>
            <a:r>
              <a:rPr lang="en-US" dirty="0" err="1"/>
              <a:t>Biểu</a:t>
            </a:r>
            <a:r>
              <a:rPr lang="en-US" dirty="0"/>
              <a:t> </a:t>
            </a:r>
            <a:r>
              <a:rPr lang="en-US" dirty="0" err="1"/>
              <a:t>đồ</a:t>
            </a:r>
            <a:r>
              <a:rPr lang="en-US" dirty="0"/>
              <a:t> Use Case</a:t>
            </a:r>
          </a:p>
        </p:txBody>
      </p:sp>
      <p:sp>
        <p:nvSpPr>
          <p:cNvPr id="7" name="Rectangle 6">
            <a:extLst>
              <a:ext uri="{FF2B5EF4-FFF2-40B4-BE49-F238E27FC236}">
                <a16:creationId xmlns:a16="http://schemas.microsoft.com/office/drawing/2014/main" id="{5CB44A5F-301D-4F64-9AFC-A8B1B8B72FA9}"/>
              </a:ext>
            </a:extLst>
          </p:cNvPr>
          <p:cNvSpPr/>
          <p:nvPr/>
        </p:nvSpPr>
        <p:spPr>
          <a:xfrm>
            <a:off x="1469593" y="1173085"/>
            <a:ext cx="4889262" cy="400110"/>
          </a:xfrm>
          <a:prstGeom prst="rect">
            <a:avLst/>
          </a:prstGeom>
        </p:spPr>
        <p:txBody>
          <a:bodyPr wrap="square">
            <a:spAutoFit/>
          </a:bodyPr>
          <a:lstStyle/>
          <a:p>
            <a:r>
              <a:rPr lang="en-US" altLang="ko-KR" sz="2000" b="1" dirty="0" err="1"/>
              <a:t>Phân</a:t>
            </a:r>
            <a:r>
              <a:rPr lang="en-US" altLang="ko-KR" sz="2000" b="1" dirty="0"/>
              <a:t> </a:t>
            </a:r>
            <a:r>
              <a:rPr lang="en-US" altLang="ko-KR" sz="2000" b="1" dirty="0" err="1"/>
              <a:t>rã</a:t>
            </a:r>
            <a:r>
              <a:rPr lang="en-US" altLang="ko-KR" sz="2000" b="1" dirty="0"/>
              <a:t> use – case “</a:t>
            </a:r>
            <a:r>
              <a:rPr lang="en-US" altLang="ko-KR" sz="2000" b="1" dirty="0" err="1"/>
              <a:t>Quản</a:t>
            </a:r>
            <a:r>
              <a:rPr lang="en-US" altLang="ko-KR" sz="2000" b="1" dirty="0"/>
              <a:t> </a:t>
            </a:r>
            <a:r>
              <a:rPr lang="en-US" altLang="ko-KR" sz="2000" b="1" dirty="0" err="1"/>
              <a:t>lý</a:t>
            </a:r>
            <a:r>
              <a:rPr lang="en-US" altLang="ko-KR" sz="2000" b="1" dirty="0"/>
              <a:t> </a:t>
            </a:r>
            <a:r>
              <a:rPr lang="en-US" altLang="ko-KR" sz="2000" b="1" dirty="0" err="1"/>
              <a:t>thực</a:t>
            </a:r>
            <a:r>
              <a:rPr lang="en-US" altLang="ko-KR" sz="2000" b="1" dirty="0"/>
              <a:t> </a:t>
            </a:r>
            <a:r>
              <a:rPr lang="en-US" altLang="ko-KR" sz="2000" b="1" dirty="0" err="1"/>
              <a:t>đơn</a:t>
            </a:r>
            <a:r>
              <a:rPr lang="en-US" altLang="ko-KR" sz="2000" b="1" dirty="0"/>
              <a:t>”</a:t>
            </a:r>
            <a:endParaRPr lang="ko-KR" altLang="en-US" sz="2000" b="1" dirty="0"/>
          </a:p>
        </p:txBody>
      </p:sp>
      <p:pic>
        <p:nvPicPr>
          <p:cNvPr id="5" name="Picture 4">
            <a:extLst>
              <a:ext uri="{FF2B5EF4-FFF2-40B4-BE49-F238E27FC236}">
                <a16:creationId xmlns:a16="http://schemas.microsoft.com/office/drawing/2014/main" id="{C65F973F-78DB-4225-BC7D-342540C67F34}"/>
              </a:ext>
            </a:extLst>
          </p:cNvPr>
          <p:cNvPicPr>
            <a:picLocks noChangeAspect="1"/>
          </p:cNvPicPr>
          <p:nvPr/>
        </p:nvPicPr>
        <p:blipFill>
          <a:blip r:embed="rId2"/>
          <a:stretch>
            <a:fillRect/>
          </a:stretch>
        </p:blipFill>
        <p:spPr>
          <a:xfrm>
            <a:off x="3141438" y="1575730"/>
            <a:ext cx="5909123" cy="4109185"/>
          </a:xfrm>
          <a:prstGeom prst="rect">
            <a:avLst/>
          </a:prstGeom>
        </p:spPr>
      </p:pic>
    </p:spTree>
    <p:extLst>
      <p:ext uri="{BB962C8B-B14F-4D97-AF65-F5344CB8AC3E}">
        <p14:creationId xmlns:p14="http://schemas.microsoft.com/office/powerpoint/2010/main" val="1276831758"/>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2.2. </a:t>
            </a:r>
            <a:r>
              <a:rPr lang="en-US" dirty="0" err="1"/>
              <a:t>Biểu</a:t>
            </a:r>
            <a:r>
              <a:rPr lang="en-US" dirty="0"/>
              <a:t> </a:t>
            </a:r>
            <a:r>
              <a:rPr lang="en-US" dirty="0" err="1"/>
              <a:t>đồ</a:t>
            </a:r>
            <a:r>
              <a:rPr lang="en-US" dirty="0"/>
              <a:t> Use Case</a:t>
            </a:r>
          </a:p>
        </p:txBody>
      </p:sp>
      <p:sp>
        <p:nvSpPr>
          <p:cNvPr id="7" name="Rectangle 6">
            <a:extLst>
              <a:ext uri="{FF2B5EF4-FFF2-40B4-BE49-F238E27FC236}">
                <a16:creationId xmlns:a16="http://schemas.microsoft.com/office/drawing/2014/main" id="{5CB44A5F-301D-4F64-9AFC-A8B1B8B72FA9}"/>
              </a:ext>
            </a:extLst>
          </p:cNvPr>
          <p:cNvSpPr/>
          <p:nvPr/>
        </p:nvSpPr>
        <p:spPr>
          <a:xfrm>
            <a:off x="1469593" y="1173085"/>
            <a:ext cx="4889262" cy="400110"/>
          </a:xfrm>
          <a:prstGeom prst="rect">
            <a:avLst/>
          </a:prstGeom>
        </p:spPr>
        <p:txBody>
          <a:bodyPr wrap="square">
            <a:spAutoFit/>
          </a:bodyPr>
          <a:lstStyle/>
          <a:p>
            <a:r>
              <a:rPr lang="en-US" altLang="ko-KR" sz="2000" b="1" dirty="0" err="1"/>
              <a:t>Phân</a:t>
            </a:r>
            <a:r>
              <a:rPr lang="en-US" altLang="ko-KR" sz="2000" b="1" dirty="0"/>
              <a:t> </a:t>
            </a:r>
            <a:r>
              <a:rPr lang="en-US" altLang="ko-KR" sz="2000" b="1" dirty="0" err="1"/>
              <a:t>rã</a:t>
            </a:r>
            <a:r>
              <a:rPr lang="en-US" altLang="ko-KR" sz="2000" b="1" dirty="0"/>
              <a:t> use – case “</a:t>
            </a:r>
            <a:r>
              <a:rPr lang="en-US" altLang="ko-KR" sz="2000" b="1" dirty="0" err="1"/>
              <a:t>Quản</a:t>
            </a:r>
            <a:r>
              <a:rPr lang="en-US" altLang="ko-KR" sz="2000" b="1" dirty="0"/>
              <a:t> </a:t>
            </a:r>
            <a:r>
              <a:rPr lang="en-US" altLang="ko-KR" sz="2000" b="1" dirty="0" err="1"/>
              <a:t>lý</a:t>
            </a:r>
            <a:r>
              <a:rPr lang="en-US" altLang="ko-KR" sz="2000" b="1" dirty="0"/>
              <a:t> </a:t>
            </a:r>
            <a:r>
              <a:rPr lang="en-US" altLang="ko-KR" sz="2000" b="1" dirty="0" err="1"/>
              <a:t>tài</a:t>
            </a:r>
            <a:r>
              <a:rPr lang="en-US" altLang="ko-KR" sz="2000" b="1" dirty="0"/>
              <a:t> </a:t>
            </a:r>
            <a:r>
              <a:rPr lang="en-US" altLang="ko-KR" sz="2000" b="1" dirty="0" err="1"/>
              <a:t>khoản</a:t>
            </a:r>
            <a:r>
              <a:rPr lang="en-US" altLang="ko-KR" sz="2000" b="1" dirty="0"/>
              <a:t>”</a:t>
            </a:r>
            <a:endParaRPr lang="ko-KR" altLang="en-US" sz="2000" b="1" dirty="0"/>
          </a:p>
        </p:txBody>
      </p:sp>
      <p:pic>
        <p:nvPicPr>
          <p:cNvPr id="6" name="Picture 5">
            <a:extLst>
              <a:ext uri="{FF2B5EF4-FFF2-40B4-BE49-F238E27FC236}">
                <a16:creationId xmlns:a16="http://schemas.microsoft.com/office/drawing/2014/main" id="{8F6E924C-E6DF-42BB-9B9F-CA197981157B}"/>
              </a:ext>
            </a:extLst>
          </p:cNvPr>
          <p:cNvPicPr>
            <a:picLocks noChangeAspect="1"/>
          </p:cNvPicPr>
          <p:nvPr/>
        </p:nvPicPr>
        <p:blipFill>
          <a:blip r:embed="rId2"/>
          <a:stretch>
            <a:fillRect/>
          </a:stretch>
        </p:blipFill>
        <p:spPr>
          <a:xfrm>
            <a:off x="2669399" y="1573195"/>
            <a:ext cx="6881456" cy="4198984"/>
          </a:xfrm>
          <a:prstGeom prst="rect">
            <a:avLst/>
          </a:prstGeom>
        </p:spPr>
      </p:pic>
    </p:spTree>
    <p:extLst>
      <p:ext uri="{BB962C8B-B14F-4D97-AF65-F5344CB8AC3E}">
        <p14:creationId xmlns:p14="http://schemas.microsoft.com/office/powerpoint/2010/main" val="4008086065"/>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pic>
        <p:nvPicPr>
          <p:cNvPr id="64" name="Picture 63">
            <a:extLst>
              <a:ext uri="{FF2B5EF4-FFF2-40B4-BE49-F238E27FC236}">
                <a16:creationId xmlns:a16="http://schemas.microsoft.com/office/drawing/2014/main" id="{4A9330ED-D534-4B30-99CA-CC7A6C493C6A}"/>
              </a:ext>
            </a:extLst>
          </p:cNvPr>
          <p:cNvPicPr>
            <a:picLocks noChangeAspect="1"/>
          </p:cNvPicPr>
          <p:nvPr/>
        </p:nvPicPr>
        <p:blipFill>
          <a:blip r:embed="rId2"/>
          <a:stretch>
            <a:fillRect/>
          </a:stretch>
        </p:blipFill>
        <p:spPr>
          <a:xfrm>
            <a:off x="793811" y="1573195"/>
            <a:ext cx="5302189" cy="4560245"/>
          </a:xfrm>
          <a:prstGeom prst="rect">
            <a:avLst/>
          </a:prstGeom>
        </p:spPr>
      </p:pic>
      <p:pic>
        <p:nvPicPr>
          <p:cNvPr id="65" name="Picture 64">
            <a:extLst>
              <a:ext uri="{FF2B5EF4-FFF2-40B4-BE49-F238E27FC236}">
                <a16:creationId xmlns:a16="http://schemas.microsoft.com/office/drawing/2014/main" id="{791B4D4D-6DDA-471E-A84F-5006961DCD1A}"/>
              </a:ext>
            </a:extLst>
          </p:cNvPr>
          <p:cNvPicPr>
            <a:picLocks noChangeAspect="1"/>
          </p:cNvPicPr>
          <p:nvPr/>
        </p:nvPicPr>
        <p:blipFill>
          <a:blip r:embed="rId3"/>
          <a:stretch>
            <a:fillRect/>
          </a:stretch>
        </p:blipFill>
        <p:spPr>
          <a:xfrm>
            <a:off x="6489388" y="2561763"/>
            <a:ext cx="5034636" cy="3571677"/>
          </a:xfrm>
          <a:prstGeom prst="rect">
            <a:avLst/>
          </a:prstGeom>
        </p:spPr>
      </p:pic>
      <p:sp>
        <p:nvSpPr>
          <p:cNvPr id="66" name="Rectangle 65">
            <a:extLst>
              <a:ext uri="{FF2B5EF4-FFF2-40B4-BE49-F238E27FC236}">
                <a16:creationId xmlns:a16="http://schemas.microsoft.com/office/drawing/2014/main" id="{CD39CC06-1527-4E0A-BF91-9070F149B1FB}"/>
              </a:ext>
            </a:extLst>
          </p:cNvPr>
          <p:cNvSpPr/>
          <p:nvPr/>
        </p:nvSpPr>
        <p:spPr>
          <a:xfrm>
            <a:off x="2145371" y="1146544"/>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01</a:t>
            </a:r>
            <a:endParaRPr lang="ko-KR" altLang="en-US" sz="2000" b="1" dirty="0">
              <a:solidFill>
                <a:schemeClr val="accent1"/>
              </a:solidFill>
            </a:endParaRPr>
          </a:p>
        </p:txBody>
      </p:sp>
      <p:sp>
        <p:nvSpPr>
          <p:cNvPr id="67" name="Rectangle 66">
            <a:extLst>
              <a:ext uri="{FF2B5EF4-FFF2-40B4-BE49-F238E27FC236}">
                <a16:creationId xmlns:a16="http://schemas.microsoft.com/office/drawing/2014/main" id="{1EC882F3-4D74-48FF-A5A1-CAB7D494CD43}"/>
              </a:ext>
            </a:extLst>
          </p:cNvPr>
          <p:cNvSpPr/>
          <p:nvPr/>
        </p:nvSpPr>
        <p:spPr>
          <a:xfrm>
            <a:off x="7707172" y="2151224"/>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02</a:t>
            </a:r>
            <a:endParaRPr lang="ko-KR" altLang="en-US" sz="2000" b="1" dirty="0">
              <a:solidFill>
                <a:schemeClr val="accent1"/>
              </a:solidFill>
            </a:endParaRPr>
          </a:p>
        </p:txBody>
      </p:sp>
      <p:cxnSp>
        <p:nvCxnSpPr>
          <p:cNvPr id="68" name="Straight Connector 67">
            <a:extLst>
              <a:ext uri="{FF2B5EF4-FFF2-40B4-BE49-F238E27FC236}">
                <a16:creationId xmlns:a16="http://schemas.microsoft.com/office/drawing/2014/main" id="{27569CD1-1F4D-495E-842F-872445AFE130}"/>
              </a:ext>
            </a:extLst>
          </p:cNvPr>
          <p:cNvCxnSpPr>
            <a:cxnSpLocks/>
          </p:cNvCxnSpPr>
          <p:nvPr/>
        </p:nvCxnSpPr>
        <p:spPr>
          <a:xfrm>
            <a:off x="6308521" y="1040235"/>
            <a:ext cx="1" cy="5553512"/>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857976"/>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2253184" y="1146544"/>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03</a:t>
            </a:r>
            <a:endParaRPr lang="ko-KR" altLang="en-US" sz="2000" b="1" dirty="0">
              <a:solidFill>
                <a:schemeClr val="accent1"/>
              </a:solidFill>
            </a:endParaRPr>
          </a:p>
        </p:txBody>
      </p:sp>
      <p:sp>
        <p:nvSpPr>
          <p:cNvPr id="67" name="Rectangle 66">
            <a:extLst>
              <a:ext uri="{FF2B5EF4-FFF2-40B4-BE49-F238E27FC236}">
                <a16:creationId xmlns:a16="http://schemas.microsoft.com/office/drawing/2014/main" id="{1EC882F3-4D74-48FF-A5A1-CAB7D494CD43}"/>
              </a:ext>
            </a:extLst>
          </p:cNvPr>
          <p:cNvSpPr/>
          <p:nvPr/>
        </p:nvSpPr>
        <p:spPr>
          <a:xfrm>
            <a:off x="7869051" y="2266317"/>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04</a:t>
            </a:r>
            <a:endParaRPr lang="ko-KR" altLang="en-US" sz="2000" b="1" dirty="0">
              <a:solidFill>
                <a:schemeClr val="accent1"/>
              </a:solidFill>
            </a:endParaRPr>
          </a:p>
        </p:txBody>
      </p:sp>
      <p:cxnSp>
        <p:nvCxnSpPr>
          <p:cNvPr id="68" name="Straight Connector 67">
            <a:extLst>
              <a:ext uri="{FF2B5EF4-FFF2-40B4-BE49-F238E27FC236}">
                <a16:creationId xmlns:a16="http://schemas.microsoft.com/office/drawing/2014/main" id="{27569CD1-1F4D-495E-842F-872445AFE130}"/>
              </a:ext>
            </a:extLst>
          </p:cNvPr>
          <p:cNvCxnSpPr>
            <a:cxnSpLocks/>
          </p:cNvCxnSpPr>
          <p:nvPr/>
        </p:nvCxnSpPr>
        <p:spPr>
          <a:xfrm>
            <a:off x="6308521" y="1040235"/>
            <a:ext cx="1" cy="5553512"/>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00DE6E-71A9-432C-8A36-B0A3936997C4}"/>
              </a:ext>
            </a:extLst>
          </p:cNvPr>
          <p:cNvPicPr>
            <a:picLocks noChangeAspect="1"/>
          </p:cNvPicPr>
          <p:nvPr/>
        </p:nvPicPr>
        <p:blipFill>
          <a:blip r:embed="rId2"/>
          <a:stretch>
            <a:fillRect/>
          </a:stretch>
        </p:blipFill>
        <p:spPr>
          <a:xfrm>
            <a:off x="1009437" y="1546654"/>
            <a:ext cx="5086563" cy="4581105"/>
          </a:xfrm>
          <a:prstGeom prst="rect">
            <a:avLst/>
          </a:prstGeom>
        </p:spPr>
      </p:pic>
      <p:pic>
        <p:nvPicPr>
          <p:cNvPr id="6" name="Picture 5">
            <a:extLst>
              <a:ext uri="{FF2B5EF4-FFF2-40B4-BE49-F238E27FC236}">
                <a16:creationId xmlns:a16="http://schemas.microsoft.com/office/drawing/2014/main" id="{D3C3B3E1-47DA-49C0-8D69-3C994E148378}"/>
              </a:ext>
            </a:extLst>
          </p:cNvPr>
          <p:cNvPicPr>
            <a:picLocks noChangeAspect="1"/>
          </p:cNvPicPr>
          <p:nvPr/>
        </p:nvPicPr>
        <p:blipFill>
          <a:blip r:embed="rId3"/>
          <a:stretch>
            <a:fillRect/>
          </a:stretch>
        </p:blipFill>
        <p:spPr>
          <a:xfrm>
            <a:off x="6618802" y="2666427"/>
            <a:ext cx="5099567" cy="3461332"/>
          </a:xfrm>
          <a:prstGeom prst="rect">
            <a:avLst/>
          </a:prstGeom>
        </p:spPr>
      </p:pic>
    </p:spTree>
    <p:extLst>
      <p:ext uri="{BB962C8B-B14F-4D97-AF65-F5344CB8AC3E}">
        <p14:creationId xmlns:p14="http://schemas.microsoft.com/office/powerpoint/2010/main" val="2687936632"/>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2097958" y="1519646"/>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05</a:t>
            </a:r>
            <a:endParaRPr lang="ko-KR" altLang="en-US" sz="2000" b="1" dirty="0">
              <a:solidFill>
                <a:schemeClr val="accent1"/>
              </a:solidFill>
            </a:endParaRPr>
          </a:p>
        </p:txBody>
      </p:sp>
      <p:sp>
        <p:nvSpPr>
          <p:cNvPr id="67" name="Rectangle 66">
            <a:extLst>
              <a:ext uri="{FF2B5EF4-FFF2-40B4-BE49-F238E27FC236}">
                <a16:creationId xmlns:a16="http://schemas.microsoft.com/office/drawing/2014/main" id="{1EC882F3-4D74-48FF-A5A1-CAB7D494CD43}"/>
              </a:ext>
            </a:extLst>
          </p:cNvPr>
          <p:cNvSpPr/>
          <p:nvPr/>
        </p:nvSpPr>
        <p:spPr>
          <a:xfrm>
            <a:off x="7855746" y="1946246"/>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06</a:t>
            </a:r>
            <a:endParaRPr lang="ko-KR" altLang="en-US" sz="2000" b="1" dirty="0">
              <a:solidFill>
                <a:schemeClr val="accent1"/>
              </a:solidFill>
            </a:endParaRPr>
          </a:p>
        </p:txBody>
      </p:sp>
      <p:cxnSp>
        <p:nvCxnSpPr>
          <p:cNvPr id="68" name="Straight Connector 67">
            <a:extLst>
              <a:ext uri="{FF2B5EF4-FFF2-40B4-BE49-F238E27FC236}">
                <a16:creationId xmlns:a16="http://schemas.microsoft.com/office/drawing/2014/main" id="{27569CD1-1F4D-495E-842F-872445AFE130}"/>
              </a:ext>
            </a:extLst>
          </p:cNvPr>
          <p:cNvCxnSpPr>
            <a:cxnSpLocks/>
          </p:cNvCxnSpPr>
          <p:nvPr/>
        </p:nvCxnSpPr>
        <p:spPr>
          <a:xfrm>
            <a:off x="6308521" y="1040235"/>
            <a:ext cx="1" cy="5553512"/>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0267206-9D04-41CF-9328-BE853B1C9A6F}"/>
              </a:ext>
            </a:extLst>
          </p:cNvPr>
          <p:cNvPicPr>
            <a:picLocks noChangeAspect="1"/>
          </p:cNvPicPr>
          <p:nvPr/>
        </p:nvPicPr>
        <p:blipFill>
          <a:blip r:embed="rId2"/>
          <a:stretch>
            <a:fillRect/>
          </a:stretch>
        </p:blipFill>
        <p:spPr>
          <a:xfrm>
            <a:off x="642125" y="2004969"/>
            <a:ext cx="5433346" cy="4122790"/>
          </a:xfrm>
          <a:prstGeom prst="rect">
            <a:avLst/>
          </a:prstGeom>
        </p:spPr>
      </p:pic>
      <p:pic>
        <p:nvPicPr>
          <p:cNvPr id="8" name="Picture 7">
            <a:extLst>
              <a:ext uri="{FF2B5EF4-FFF2-40B4-BE49-F238E27FC236}">
                <a16:creationId xmlns:a16="http://schemas.microsoft.com/office/drawing/2014/main" id="{9B393F94-4A3A-4B96-B2F0-818A851E859F}"/>
              </a:ext>
            </a:extLst>
          </p:cNvPr>
          <p:cNvPicPr>
            <a:picLocks noChangeAspect="1"/>
          </p:cNvPicPr>
          <p:nvPr/>
        </p:nvPicPr>
        <p:blipFill>
          <a:blip r:embed="rId3"/>
          <a:stretch>
            <a:fillRect/>
          </a:stretch>
        </p:blipFill>
        <p:spPr>
          <a:xfrm>
            <a:off x="6727699" y="2448313"/>
            <a:ext cx="4855162" cy="3679446"/>
          </a:xfrm>
          <a:prstGeom prst="rect">
            <a:avLst/>
          </a:prstGeom>
        </p:spPr>
      </p:pic>
    </p:spTree>
    <p:extLst>
      <p:ext uri="{BB962C8B-B14F-4D97-AF65-F5344CB8AC3E}">
        <p14:creationId xmlns:p14="http://schemas.microsoft.com/office/powerpoint/2010/main" val="235907260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4810593" y="1455513"/>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07</a:t>
            </a:r>
            <a:endParaRPr lang="ko-KR" altLang="en-US" sz="2000" b="1" dirty="0">
              <a:solidFill>
                <a:schemeClr val="accent1"/>
              </a:solidFill>
            </a:endParaRPr>
          </a:p>
        </p:txBody>
      </p:sp>
      <p:pic>
        <p:nvPicPr>
          <p:cNvPr id="4" name="Picture 3">
            <a:extLst>
              <a:ext uri="{FF2B5EF4-FFF2-40B4-BE49-F238E27FC236}">
                <a16:creationId xmlns:a16="http://schemas.microsoft.com/office/drawing/2014/main" id="{0507FDA0-0D7D-42E3-BDB0-6FA46846DF92}"/>
              </a:ext>
            </a:extLst>
          </p:cNvPr>
          <p:cNvPicPr>
            <a:picLocks noChangeAspect="1"/>
          </p:cNvPicPr>
          <p:nvPr/>
        </p:nvPicPr>
        <p:blipFill>
          <a:blip r:embed="rId2"/>
          <a:stretch>
            <a:fillRect/>
          </a:stretch>
        </p:blipFill>
        <p:spPr>
          <a:xfrm>
            <a:off x="2751446" y="2002911"/>
            <a:ext cx="6689108" cy="4406251"/>
          </a:xfrm>
          <a:prstGeom prst="rect">
            <a:avLst/>
          </a:prstGeom>
        </p:spPr>
      </p:pic>
    </p:spTree>
    <p:extLst>
      <p:ext uri="{BB962C8B-B14F-4D97-AF65-F5344CB8AC3E}">
        <p14:creationId xmlns:p14="http://schemas.microsoft.com/office/powerpoint/2010/main" val="844216592"/>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2006200" y="1013694"/>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08</a:t>
            </a:r>
            <a:endParaRPr lang="ko-KR" altLang="en-US" sz="2000" b="1" dirty="0">
              <a:solidFill>
                <a:schemeClr val="accent1"/>
              </a:solidFill>
            </a:endParaRPr>
          </a:p>
        </p:txBody>
      </p:sp>
      <p:sp>
        <p:nvSpPr>
          <p:cNvPr id="67" name="Rectangle 66">
            <a:extLst>
              <a:ext uri="{FF2B5EF4-FFF2-40B4-BE49-F238E27FC236}">
                <a16:creationId xmlns:a16="http://schemas.microsoft.com/office/drawing/2014/main" id="{1EC882F3-4D74-48FF-A5A1-CAB7D494CD43}"/>
              </a:ext>
            </a:extLst>
          </p:cNvPr>
          <p:cNvSpPr/>
          <p:nvPr/>
        </p:nvSpPr>
        <p:spPr>
          <a:xfrm>
            <a:off x="6421135" y="2755001"/>
            <a:ext cx="4165769" cy="400110"/>
          </a:xfrm>
          <a:prstGeom prst="rect">
            <a:avLst/>
          </a:prstGeom>
        </p:spPr>
        <p:txBody>
          <a:bodyPr wrap="square">
            <a:spAutoFit/>
          </a:bodyPr>
          <a:lstStyle/>
          <a:p>
            <a:r>
              <a:rPr lang="en-US" altLang="ko-KR" sz="2000" b="1" dirty="0" err="1"/>
              <a:t>Dữ</a:t>
            </a:r>
            <a:r>
              <a:rPr lang="en-US" altLang="ko-KR" sz="2000" b="1" dirty="0"/>
              <a:t> </a:t>
            </a:r>
            <a:r>
              <a:rPr lang="en-US" altLang="ko-KR" sz="2000" b="1" dirty="0" err="1"/>
              <a:t>liệu</a:t>
            </a:r>
            <a:r>
              <a:rPr lang="en-US" altLang="ko-KR" sz="2000" b="1" dirty="0"/>
              <a:t> </a:t>
            </a:r>
            <a:r>
              <a:rPr lang="en-US" altLang="ko-KR" sz="2000" b="1" dirty="0" err="1"/>
              <a:t>đầu</a:t>
            </a:r>
            <a:r>
              <a:rPr lang="en-US" altLang="ko-KR" sz="2000" b="1" dirty="0"/>
              <a:t> </a:t>
            </a:r>
            <a:r>
              <a:rPr lang="en-US" altLang="ko-KR" sz="2000" b="1" dirty="0" err="1"/>
              <a:t>vào</a:t>
            </a:r>
            <a:r>
              <a:rPr lang="en-US" altLang="ko-KR" sz="2000" b="1" dirty="0"/>
              <a:t> </a:t>
            </a:r>
            <a:r>
              <a:rPr lang="en-US" altLang="ko-KR" sz="2000" b="1" dirty="0" err="1"/>
              <a:t>gồm</a:t>
            </a:r>
            <a:r>
              <a:rPr lang="en-US" altLang="ko-KR" sz="2000" b="1" dirty="0"/>
              <a:t> </a:t>
            </a:r>
            <a:r>
              <a:rPr lang="en-US" altLang="ko-KR" sz="2000" b="1" dirty="0" err="1"/>
              <a:t>các</a:t>
            </a:r>
            <a:r>
              <a:rPr lang="en-US" altLang="ko-KR" sz="2000" b="1" dirty="0"/>
              <a:t> </a:t>
            </a:r>
            <a:r>
              <a:rPr lang="en-US" altLang="ko-KR" sz="2000" b="1" dirty="0" err="1"/>
              <a:t>trường</a:t>
            </a:r>
            <a:endParaRPr lang="ko-KR" altLang="en-US" sz="2000" b="1" dirty="0"/>
          </a:p>
        </p:txBody>
      </p:sp>
      <p:cxnSp>
        <p:nvCxnSpPr>
          <p:cNvPr id="68" name="Straight Connector 67">
            <a:extLst>
              <a:ext uri="{FF2B5EF4-FFF2-40B4-BE49-F238E27FC236}">
                <a16:creationId xmlns:a16="http://schemas.microsoft.com/office/drawing/2014/main" id="{27569CD1-1F4D-495E-842F-872445AFE130}"/>
              </a:ext>
            </a:extLst>
          </p:cNvPr>
          <p:cNvCxnSpPr>
            <a:cxnSpLocks/>
          </p:cNvCxnSpPr>
          <p:nvPr/>
        </p:nvCxnSpPr>
        <p:spPr>
          <a:xfrm>
            <a:off x="6110127" y="1023457"/>
            <a:ext cx="1" cy="5553512"/>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2E938A-89EC-43A7-876C-B5A2F3174423}"/>
              </a:ext>
            </a:extLst>
          </p:cNvPr>
          <p:cNvPicPr>
            <a:picLocks noChangeAspect="1"/>
          </p:cNvPicPr>
          <p:nvPr/>
        </p:nvPicPr>
        <p:blipFill>
          <a:blip r:embed="rId2"/>
          <a:stretch>
            <a:fillRect/>
          </a:stretch>
        </p:blipFill>
        <p:spPr>
          <a:xfrm>
            <a:off x="898564" y="1461816"/>
            <a:ext cx="4814339" cy="4826421"/>
          </a:xfrm>
          <a:prstGeom prst="rect">
            <a:avLst/>
          </a:prstGeom>
        </p:spPr>
      </p:pic>
      <p:pic>
        <p:nvPicPr>
          <p:cNvPr id="7" name="Picture 6">
            <a:extLst>
              <a:ext uri="{FF2B5EF4-FFF2-40B4-BE49-F238E27FC236}">
                <a16:creationId xmlns:a16="http://schemas.microsoft.com/office/drawing/2014/main" id="{FC2EBC25-860A-467E-A6D1-977D654A5332}"/>
              </a:ext>
            </a:extLst>
          </p:cNvPr>
          <p:cNvPicPr>
            <a:picLocks noChangeAspect="1"/>
          </p:cNvPicPr>
          <p:nvPr/>
        </p:nvPicPr>
        <p:blipFill>
          <a:blip r:embed="rId3"/>
          <a:stretch>
            <a:fillRect/>
          </a:stretch>
        </p:blipFill>
        <p:spPr>
          <a:xfrm>
            <a:off x="6421135" y="3429000"/>
            <a:ext cx="5285299" cy="1351279"/>
          </a:xfrm>
          <a:prstGeom prst="rect">
            <a:avLst/>
          </a:prstGeom>
        </p:spPr>
      </p:pic>
    </p:spTree>
    <p:extLst>
      <p:ext uri="{BB962C8B-B14F-4D97-AF65-F5344CB8AC3E}">
        <p14:creationId xmlns:p14="http://schemas.microsoft.com/office/powerpoint/2010/main" val="2946687596"/>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4796466" y="1172564"/>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09</a:t>
            </a:r>
            <a:endParaRPr lang="ko-KR" altLang="en-US" sz="2000" b="1" dirty="0">
              <a:solidFill>
                <a:schemeClr val="accent1"/>
              </a:solidFill>
            </a:endParaRPr>
          </a:p>
        </p:txBody>
      </p:sp>
      <p:pic>
        <p:nvPicPr>
          <p:cNvPr id="5" name="Picture 4">
            <a:extLst>
              <a:ext uri="{FF2B5EF4-FFF2-40B4-BE49-F238E27FC236}">
                <a16:creationId xmlns:a16="http://schemas.microsoft.com/office/drawing/2014/main" id="{BAA78653-F956-4C67-98FE-FC1A537F1774}"/>
              </a:ext>
            </a:extLst>
          </p:cNvPr>
          <p:cNvPicPr>
            <a:picLocks noChangeAspect="1"/>
          </p:cNvPicPr>
          <p:nvPr/>
        </p:nvPicPr>
        <p:blipFill>
          <a:blip r:embed="rId2"/>
          <a:stretch>
            <a:fillRect/>
          </a:stretch>
        </p:blipFill>
        <p:spPr>
          <a:xfrm>
            <a:off x="3310757" y="1572674"/>
            <a:ext cx="5598739" cy="4774642"/>
          </a:xfrm>
          <a:prstGeom prst="rect">
            <a:avLst/>
          </a:prstGeom>
        </p:spPr>
      </p:pic>
    </p:spTree>
    <p:extLst>
      <p:ext uri="{BB962C8B-B14F-4D97-AF65-F5344CB8AC3E}">
        <p14:creationId xmlns:p14="http://schemas.microsoft.com/office/powerpoint/2010/main" val="402551461"/>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2012255" y="1105973"/>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10</a:t>
            </a:r>
            <a:endParaRPr lang="ko-KR" altLang="en-US" sz="2000" b="1" dirty="0">
              <a:solidFill>
                <a:schemeClr val="accent1"/>
              </a:solidFill>
            </a:endParaRPr>
          </a:p>
        </p:txBody>
      </p:sp>
      <p:cxnSp>
        <p:nvCxnSpPr>
          <p:cNvPr id="68" name="Straight Connector 67">
            <a:extLst>
              <a:ext uri="{FF2B5EF4-FFF2-40B4-BE49-F238E27FC236}">
                <a16:creationId xmlns:a16="http://schemas.microsoft.com/office/drawing/2014/main" id="{27569CD1-1F4D-495E-842F-872445AFE130}"/>
              </a:ext>
            </a:extLst>
          </p:cNvPr>
          <p:cNvCxnSpPr>
            <a:cxnSpLocks/>
          </p:cNvCxnSpPr>
          <p:nvPr/>
        </p:nvCxnSpPr>
        <p:spPr>
          <a:xfrm>
            <a:off x="6110127" y="1023457"/>
            <a:ext cx="1" cy="5553512"/>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EF7A3A8-FB7A-4189-A053-8BE099A0B6EC}"/>
              </a:ext>
            </a:extLst>
          </p:cNvPr>
          <p:cNvPicPr>
            <a:picLocks noChangeAspect="1"/>
          </p:cNvPicPr>
          <p:nvPr/>
        </p:nvPicPr>
        <p:blipFill>
          <a:blip r:embed="rId2"/>
          <a:stretch>
            <a:fillRect/>
          </a:stretch>
        </p:blipFill>
        <p:spPr>
          <a:xfrm>
            <a:off x="799579" y="1506083"/>
            <a:ext cx="5024420" cy="4796613"/>
          </a:xfrm>
          <a:prstGeom prst="rect">
            <a:avLst/>
          </a:prstGeom>
        </p:spPr>
      </p:pic>
      <p:pic>
        <p:nvPicPr>
          <p:cNvPr id="8" name="Picture 7">
            <a:extLst>
              <a:ext uri="{FF2B5EF4-FFF2-40B4-BE49-F238E27FC236}">
                <a16:creationId xmlns:a16="http://schemas.microsoft.com/office/drawing/2014/main" id="{77871129-0BED-482C-B014-74D42760EE0D}"/>
              </a:ext>
            </a:extLst>
          </p:cNvPr>
          <p:cNvPicPr>
            <a:picLocks noChangeAspect="1"/>
          </p:cNvPicPr>
          <p:nvPr/>
        </p:nvPicPr>
        <p:blipFill>
          <a:blip r:embed="rId3"/>
          <a:stretch>
            <a:fillRect/>
          </a:stretch>
        </p:blipFill>
        <p:spPr>
          <a:xfrm>
            <a:off x="6313001" y="2072865"/>
            <a:ext cx="5380851" cy="1938739"/>
          </a:xfrm>
          <a:prstGeom prst="rect">
            <a:avLst/>
          </a:prstGeom>
        </p:spPr>
      </p:pic>
    </p:spTree>
    <p:extLst>
      <p:ext uri="{BB962C8B-B14F-4D97-AF65-F5344CB8AC3E}">
        <p14:creationId xmlns:p14="http://schemas.microsoft.com/office/powerpoint/2010/main" val="195515786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23850" y="1155135"/>
            <a:ext cx="11639549" cy="881890"/>
            <a:chOff x="323850" y="1155135"/>
            <a:chExt cx="11639549" cy="881890"/>
          </a:xfrm>
        </p:grpSpPr>
        <p:sp>
          <p:nvSpPr>
            <p:cNvPr id="8" name="Freeform 7"/>
            <p:cNvSpPr/>
            <p:nvPr/>
          </p:nvSpPr>
          <p:spPr>
            <a:xfrm>
              <a:off x="4514087" y="1243325"/>
              <a:ext cx="7449312" cy="705512"/>
            </a:xfrm>
            <a:custGeom>
              <a:avLst/>
              <a:gdLst>
                <a:gd name="connsiteX0" fmla="*/ 117588 w 705512"/>
                <a:gd name="connsiteY0" fmla="*/ 0 h 7449312"/>
                <a:gd name="connsiteX1" fmla="*/ 587924 w 705512"/>
                <a:gd name="connsiteY1" fmla="*/ 0 h 7449312"/>
                <a:gd name="connsiteX2" fmla="*/ 705512 w 705512"/>
                <a:gd name="connsiteY2" fmla="*/ 117588 h 7449312"/>
                <a:gd name="connsiteX3" fmla="*/ 705512 w 705512"/>
                <a:gd name="connsiteY3" fmla="*/ 7449312 h 7449312"/>
                <a:gd name="connsiteX4" fmla="*/ 705512 w 705512"/>
                <a:gd name="connsiteY4" fmla="*/ 7449312 h 7449312"/>
                <a:gd name="connsiteX5" fmla="*/ 0 w 705512"/>
                <a:gd name="connsiteY5" fmla="*/ 7449312 h 7449312"/>
                <a:gd name="connsiteX6" fmla="*/ 0 w 705512"/>
                <a:gd name="connsiteY6" fmla="*/ 7449312 h 7449312"/>
                <a:gd name="connsiteX7" fmla="*/ 0 w 705512"/>
                <a:gd name="connsiteY7" fmla="*/ 117588 h 7449312"/>
                <a:gd name="connsiteX8" fmla="*/ 117588 w 705512"/>
                <a:gd name="connsiteY8" fmla="*/ 0 h 74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512" h="7449312">
                  <a:moveTo>
                    <a:pt x="705512" y="1241584"/>
                  </a:moveTo>
                  <a:lnTo>
                    <a:pt x="705512" y="6207728"/>
                  </a:lnTo>
                  <a:cubicBezTo>
                    <a:pt x="705512" y="6893433"/>
                    <a:pt x="700526" y="7449307"/>
                    <a:pt x="694375" y="7449307"/>
                  </a:cubicBezTo>
                  <a:lnTo>
                    <a:pt x="0" y="7449307"/>
                  </a:lnTo>
                  <a:lnTo>
                    <a:pt x="0" y="7449307"/>
                  </a:lnTo>
                  <a:lnTo>
                    <a:pt x="0" y="5"/>
                  </a:lnTo>
                  <a:lnTo>
                    <a:pt x="0" y="5"/>
                  </a:lnTo>
                  <a:lnTo>
                    <a:pt x="694375" y="5"/>
                  </a:lnTo>
                  <a:cubicBezTo>
                    <a:pt x="700526" y="5"/>
                    <a:pt x="705512" y="555879"/>
                    <a:pt x="705512" y="1241584"/>
                  </a:cubicBez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2390" tIns="70635" rIns="106830" bIns="70635" numCol="1" spcCol="1270" anchor="ctr" anchorCtr="0">
              <a:noAutofit/>
            </a:bodyPr>
            <a:lstStyle/>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p:txBody>
        </p:sp>
        <p:sp>
          <p:nvSpPr>
            <p:cNvPr id="9" name="Freeform 8"/>
            <p:cNvSpPr/>
            <p:nvPr/>
          </p:nvSpPr>
          <p:spPr>
            <a:xfrm>
              <a:off x="323850" y="1155135"/>
              <a:ext cx="4190238" cy="881890"/>
            </a:xfrm>
            <a:custGeom>
              <a:avLst/>
              <a:gdLst>
                <a:gd name="connsiteX0" fmla="*/ 0 w 4190238"/>
                <a:gd name="connsiteY0" fmla="*/ 146985 h 881890"/>
                <a:gd name="connsiteX1" fmla="*/ 146985 w 4190238"/>
                <a:gd name="connsiteY1" fmla="*/ 0 h 881890"/>
                <a:gd name="connsiteX2" fmla="*/ 4043253 w 4190238"/>
                <a:gd name="connsiteY2" fmla="*/ 0 h 881890"/>
                <a:gd name="connsiteX3" fmla="*/ 4190238 w 4190238"/>
                <a:gd name="connsiteY3" fmla="*/ 146985 h 881890"/>
                <a:gd name="connsiteX4" fmla="*/ 4190238 w 4190238"/>
                <a:gd name="connsiteY4" fmla="*/ 734905 h 881890"/>
                <a:gd name="connsiteX5" fmla="*/ 4043253 w 4190238"/>
                <a:gd name="connsiteY5" fmla="*/ 881890 h 881890"/>
                <a:gd name="connsiteX6" fmla="*/ 146985 w 4190238"/>
                <a:gd name="connsiteY6" fmla="*/ 881890 h 881890"/>
                <a:gd name="connsiteX7" fmla="*/ 0 w 4190238"/>
                <a:gd name="connsiteY7" fmla="*/ 734905 h 881890"/>
                <a:gd name="connsiteX8" fmla="*/ 0 w 4190238"/>
                <a:gd name="connsiteY8" fmla="*/ 146985 h 88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0238" h="881890">
                  <a:moveTo>
                    <a:pt x="0" y="146985"/>
                  </a:moveTo>
                  <a:cubicBezTo>
                    <a:pt x="0" y="65807"/>
                    <a:pt x="65807" y="0"/>
                    <a:pt x="146985" y="0"/>
                  </a:cubicBezTo>
                  <a:lnTo>
                    <a:pt x="4043253" y="0"/>
                  </a:lnTo>
                  <a:cubicBezTo>
                    <a:pt x="4124431" y="0"/>
                    <a:pt x="4190238" y="65807"/>
                    <a:pt x="4190238" y="146985"/>
                  </a:cubicBezTo>
                  <a:lnTo>
                    <a:pt x="4190238" y="734905"/>
                  </a:lnTo>
                  <a:cubicBezTo>
                    <a:pt x="4190238" y="816083"/>
                    <a:pt x="4124431" y="881890"/>
                    <a:pt x="4043253" y="881890"/>
                  </a:cubicBezTo>
                  <a:lnTo>
                    <a:pt x="146985" y="881890"/>
                  </a:lnTo>
                  <a:cubicBezTo>
                    <a:pt x="65807" y="881890"/>
                    <a:pt x="0" y="816083"/>
                    <a:pt x="0" y="734905"/>
                  </a:cubicBezTo>
                  <a:lnTo>
                    <a:pt x="0" y="14698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18310" tIns="130680" rIns="218310" bIns="130680" numCol="1" spcCol="1270" anchor="ctr" anchorCtr="0">
              <a:noAutofit/>
            </a:bodyPr>
            <a:lstStyle/>
            <a:p>
              <a:pPr lvl="0" algn="ctr" defTabSz="2044700">
                <a:lnSpc>
                  <a:spcPct val="90000"/>
                </a:lnSpc>
                <a:spcBef>
                  <a:spcPct val="0"/>
                </a:spcBef>
                <a:spcAft>
                  <a:spcPct val="35000"/>
                </a:spcAft>
              </a:pPr>
              <a:endParaRPr lang="en-US" sz="4600" kern="1200"/>
            </a:p>
          </p:txBody>
        </p:sp>
      </p:grpSp>
      <p:grpSp>
        <p:nvGrpSpPr>
          <p:cNvPr id="22" name="Group 21"/>
          <p:cNvGrpSpPr/>
          <p:nvPr/>
        </p:nvGrpSpPr>
        <p:grpSpPr>
          <a:xfrm>
            <a:off x="323850" y="2081119"/>
            <a:ext cx="11639549" cy="881890"/>
            <a:chOff x="323850" y="2081119"/>
            <a:chExt cx="11639549" cy="881890"/>
          </a:xfrm>
        </p:grpSpPr>
        <p:sp>
          <p:nvSpPr>
            <p:cNvPr id="10" name="Freeform 9"/>
            <p:cNvSpPr/>
            <p:nvPr/>
          </p:nvSpPr>
          <p:spPr>
            <a:xfrm>
              <a:off x="4514087" y="2169310"/>
              <a:ext cx="7449312" cy="705512"/>
            </a:xfrm>
            <a:custGeom>
              <a:avLst/>
              <a:gdLst>
                <a:gd name="connsiteX0" fmla="*/ 117588 w 705512"/>
                <a:gd name="connsiteY0" fmla="*/ 0 h 7449312"/>
                <a:gd name="connsiteX1" fmla="*/ 587924 w 705512"/>
                <a:gd name="connsiteY1" fmla="*/ 0 h 7449312"/>
                <a:gd name="connsiteX2" fmla="*/ 705512 w 705512"/>
                <a:gd name="connsiteY2" fmla="*/ 117588 h 7449312"/>
                <a:gd name="connsiteX3" fmla="*/ 705512 w 705512"/>
                <a:gd name="connsiteY3" fmla="*/ 7449312 h 7449312"/>
                <a:gd name="connsiteX4" fmla="*/ 705512 w 705512"/>
                <a:gd name="connsiteY4" fmla="*/ 7449312 h 7449312"/>
                <a:gd name="connsiteX5" fmla="*/ 0 w 705512"/>
                <a:gd name="connsiteY5" fmla="*/ 7449312 h 7449312"/>
                <a:gd name="connsiteX6" fmla="*/ 0 w 705512"/>
                <a:gd name="connsiteY6" fmla="*/ 7449312 h 7449312"/>
                <a:gd name="connsiteX7" fmla="*/ 0 w 705512"/>
                <a:gd name="connsiteY7" fmla="*/ 117588 h 7449312"/>
                <a:gd name="connsiteX8" fmla="*/ 117588 w 705512"/>
                <a:gd name="connsiteY8" fmla="*/ 0 h 74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512" h="7449312">
                  <a:moveTo>
                    <a:pt x="705512" y="1241584"/>
                  </a:moveTo>
                  <a:lnTo>
                    <a:pt x="705512" y="6207728"/>
                  </a:lnTo>
                  <a:cubicBezTo>
                    <a:pt x="705512" y="6893433"/>
                    <a:pt x="700526" y="7449307"/>
                    <a:pt x="694375" y="7449307"/>
                  </a:cubicBezTo>
                  <a:lnTo>
                    <a:pt x="0" y="7449307"/>
                  </a:lnTo>
                  <a:lnTo>
                    <a:pt x="0" y="7449307"/>
                  </a:lnTo>
                  <a:lnTo>
                    <a:pt x="0" y="5"/>
                  </a:lnTo>
                  <a:lnTo>
                    <a:pt x="0" y="5"/>
                  </a:lnTo>
                  <a:lnTo>
                    <a:pt x="694375" y="5"/>
                  </a:lnTo>
                  <a:cubicBezTo>
                    <a:pt x="700526" y="5"/>
                    <a:pt x="705512" y="555879"/>
                    <a:pt x="705512" y="1241584"/>
                  </a:cubicBez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2390" tIns="70635" rIns="106830" bIns="70635" numCol="1" spcCol="1270" anchor="ctr" anchorCtr="0">
              <a:noAutofit/>
            </a:bodyPr>
            <a:lstStyle/>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p:txBody>
        </p:sp>
        <p:sp>
          <p:nvSpPr>
            <p:cNvPr id="11" name="Freeform 10"/>
            <p:cNvSpPr/>
            <p:nvPr/>
          </p:nvSpPr>
          <p:spPr>
            <a:xfrm>
              <a:off x="323850" y="2081119"/>
              <a:ext cx="4190238" cy="881890"/>
            </a:xfrm>
            <a:custGeom>
              <a:avLst/>
              <a:gdLst>
                <a:gd name="connsiteX0" fmla="*/ 0 w 4190238"/>
                <a:gd name="connsiteY0" fmla="*/ 146985 h 881890"/>
                <a:gd name="connsiteX1" fmla="*/ 146985 w 4190238"/>
                <a:gd name="connsiteY1" fmla="*/ 0 h 881890"/>
                <a:gd name="connsiteX2" fmla="*/ 4043253 w 4190238"/>
                <a:gd name="connsiteY2" fmla="*/ 0 h 881890"/>
                <a:gd name="connsiteX3" fmla="*/ 4190238 w 4190238"/>
                <a:gd name="connsiteY3" fmla="*/ 146985 h 881890"/>
                <a:gd name="connsiteX4" fmla="*/ 4190238 w 4190238"/>
                <a:gd name="connsiteY4" fmla="*/ 734905 h 881890"/>
                <a:gd name="connsiteX5" fmla="*/ 4043253 w 4190238"/>
                <a:gd name="connsiteY5" fmla="*/ 881890 h 881890"/>
                <a:gd name="connsiteX6" fmla="*/ 146985 w 4190238"/>
                <a:gd name="connsiteY6" fmla="*/ 881890 h 881890"/>
                <a:gd name="connsiteX7" fmla="*/ 0 w 4190238"/>
                <a:gd name="connsiteY7" fmla="*/ 734905 h 881890"/>
                <a:gd name="connsiteX8" fmla="*/ 0 w 4190238"/>
                <a:gd name="connsiteY8" fmla="*/ 146985 h 88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0238" h="881890">
                  <a:moveTo>
                    <a:pt x="0" y="146985"/>
                  </a:moveTo>
                  <a:cubicBezTo>
                    <a:pt x="0" y="65807"/>
                    <a:pt x="65807" y="0"/>
                    <a:pt x="146985" y="0"/>
                  </a:cubicBezTo>
                  <a:lnTo>
                    <a:pt x="4043253" y="0"/>
                  </a:lnTo>
                  <a:cubicBezTo>
                    <a:pt x="4124431" y="0"/>
                    <a:pt x="4190238" y="65807"/>
                    <a:pt x="4190238" y="146985"/>
                  </a:cubicBezTo>
                  <a:lnTo>
                    <a:pt x="4190238" y="734905"/>
                  </a:lnTo>
                  <a:cubicBezTo>
                    <a:pt x="4190238" y="816083"/>
                    <a:pt x="4124431" y="881890"/>
                    <a:pt x="4043253" y="881890"/>
                  </a:cubicBezTo>
                  <a:lnTo>
                    <a:pt x="146985" y="881890"/>
                  </a:lnTo>
                  <a:cubicBezTo>
                    <a:pt x="65807" y="881890"/>
                    <a:pt x="0" y="816083"/>
                    <a:pt x="0" y="734905"/>
                  </a:cubicBezTo>
                  <a:lnTo>
                    <a:pt x="0" y="146985"/>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8310" tIns="130680" rIns="218310" bIns="130680" numCol="1" spcCol="1270" anchor="ctr" anchorCtr="0">
              <a:noAutofit/>
            </a:bodyPr>
            <a:lstStyle/>
            <a:p>
              <a:pPr lvl="0" algn="ctr" defTabSz="2044700">
                <a:lnSpc>
                  <a:spcPct val="90000"/>
                </a:lnSpc>
                <a:spcBef>
                  <a:spcPct val="0"/>
                </a:spcBef>
                <a:spcAft>
                  <a:spcPct val="35000"/>
                </a:spcAft>
              </a:pPr>
              <a:endParaRPr lang="en-US" sz="4600" kern="1200"/>
            </a:p>
          </p:txBody>
        </p:sp>
      </p:grpSp>
      <p:grpSp>
        <p:nvGrpSpPr>
          <p:cNvPr id="23" name="Group 22"/>
          <p:cNvGrpSpPr/>
          <p:nvPr/>
        </p:nvGrpSpPr>
        <p:grpSpPr>
          <a:xfrm>
            <a:off x="323850" y="3007104"/>
            <a:ext cx="11639549" cy="881890"/>
            <a:chOff x="323850" y="3007104"/>
            <a:chExt cx="11639549" cy="881890"/>
          </a:xfrm>
        </p:grpSpPr>
        <p:sp>
          <p:nvSpPr>
            <p:cNvPr id="12" name="Freeform 11"/>
            <p:cNvSpPr/>
            <p:nvPr/>
          </p:nvSpPr>
          <p:spPr>
            <a:xfrm>
              <a:off x="4514087" y="3095295"/>
              <a:ext cx="7449312" cy="705512"/>
            </a:xfrm>
            <a:custGeom>
              <a:avLst/>
              <a:gdLst>
                <a:gd name="connsiteX0" fmla="*/ 117588 w 705512"/>
                <a:gd name="connsiteY0" fmla="*/ 0 h 7449312"/>
                <a:gd name="connsiteX1" fmla="*/ 587924 w 705512"/>
                <a:gd name="connsiteY1" fmla="*/ 0 h 7449312"/>
                <a:gd name="connsiteX2" fmla="*/ 705512 w 705512"/>
                <a:gd name="connsiteY2" fmla="*/ 117588 h 7449312"/>
                <a:gd name="connsiteX3" fmla="*/ 705512 w 705512"/>
                <a:gd name="connsiteY3" fmla="*/ 7449312 h 7449312"/>
                <a:gd name="connsiteX4" fmla="*/ 705512 w 705512"/>
                <a:gd name="connsiteY4" fmla="*/ 7449312 h 7449312"/>
                <a:gd name="connsiteX5" fmla="*/ 0 w 705512"/>
                <a:gd name="connsiteY5" fmla="*/ 7449312 h 7449312"/>
                <a:gd name="connsiteX6" fmla="*/ 0 w 705512"/>
                <a:gd name="connsiteY6" fmla="*/ 7449312 h 7449312"/>
                <a:gd name="connsiteX7" fmla="*/ 0 w 705512"/>
                <a:gd name="connsiteY7" fmla="*/ 117588 h 7449312"/>
                <a:gd name="connsiteX8" fmla="*/ 117588 w 705512"/>
                <a:gd name="connsiteY8" fmla="*/ 0 h 74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512" h="7449312">
                  <a:moveTo>
                    <a:pt x="705512" y="1241584"/>
                  </a:moveTo>
                  <a:lnTo>
                    <a:pt x="705512" y="6207728"/>
                  </a:lnTo>
                  <a:cubicBezTo>
                    <a:pt x="705512" y="6893433"/>
                    <a:pt x="700526" y="7449307"/>
                    <a:pt x="694375" y="7449307"/>
                  </a:cubicBezTo>
                  <a:lnTo>
                    <a:pt x="0" y="7449307"/>
                  </a:lnTo>
                  <a:lnTo>
                    <a:pt x="0" y="7449307"/>
                  </a:lnTo>
                  <a:lnTo>
                    <a:pt x="0" y="5"/>
                  </a:lnTo>
                  <a:lnTo>
                    <a:pt x="0" y="5"/>
                  </a:lnTo>
                  <a:lnTo>
                    <a:pt x="694375" y="5"/>
                  </a:lnTo>
                  <a:cubicBezTo>
                    <a:pt x="700526" y="5"/>
                    <a:pt x="705512" y="555879"/>
                    <a:pt x="705512" y="1241584"/>
                  </a:cubicBez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2390" tIns="70635" rIns="106830" bIns="70635" numCol="1" spcCol="1270" anchor="ctr" anchorCtr="0">
              <a:noAutofit/>
            </a:bodyPr>
            <a:lstStyle/>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p:txBody>
        </p:sp>
        <p:sp>
          <p:nvSpPr>
            <p:cNvPr id="13" name="Freeform 12"/>
            <p:cNvSpPr/>
            <p:nvPr/>
          </p:nvSpPr>
          <p:spPr>
            <a:xfrm>
              <a:off x="323850" y="3007104"/>
              <a:ext cx="4190238" cy="881890"/>
            </a:xfrm>
            <a:custGeom>
              <a:avLst/>
              <a:gdLst>
                <a:gd name="connsiteX0" fmla="*/ 0 w 4190238"/>
                <a:gd name="connsiteY0" fmla="*/ 146985 h 881890"/>
                <a:gd name="connsiteX1" fmla="*/ 146985 w 4190238"/>
                <a:gd name="connsiteY1" fmla="*/ 0 h 881890"/>
                <a:gd name="connsiteX2" fmla="*/ 4043253 w 4190238"/>
                <a:gd name="connsiteY2" fmla="*/ 0 h 881890"/>
                <a:gd name="connsiteX3" fmla="*/ 4190238 w 4190238"/>
                <a:gd name="connsiteY3" fmla="*/ 146985 h 881890"/>
                <a:gd name="connsiteX4" fmla="*/ 4190238 w 4190238"/>
                <a:gd name="connsiteY4" fmla="*/ 734905 h 881890"/>
                <a:gd name="connsiteX5" fmla="*/ 4043253 w 4190238"/>
                <a:gd name="connsiteY5" fmla="*/ 881890 h 881890"/>
                <a:gd name="connsiteX6" fmla="*/ 146985 w 4190238"/>
                <a:gd name="connsiteY6" fmla="*/ 881890 h 881890"/>
                <a:gd name="connsiteX7" fmla="*/ 0 w 4190238"/>
                <a:gd name="connsiteY7" fmla="*/ 734905 h 881890"/>
                <a:gd name="connsiteX8" fmla="*/ 0 w 4190238"/>
                <a:gd name="connsiteY8" fmla="*/ 146985 h 88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0238" h="881890">
                  <a:moveTo>
                    <a:pt x="0" y="146985"/>
                  </a:moveTo>
                  <a:cubicBezTo>
                    <a:pt x="0" y="65807"/>
                    <a:pt x="65807" y="0"/>
                    <a:pt x="146985" y="0"/>
                  </a:cubicBezTo>
                  <a:lnTo>
                    <a:pt x="4043253" y="0"/>
                  </a:lnTo>
                  <a:cubicBezTo>
                    <a:pt x="4124431" y="0"/>
                    <a:pt x="4190238" y="65807"/>
                    <a:pt x="4190238" y="146985"/>
                  </a:cubicBezTo>
                  <a:lnTo>
                    <a:pt x="4190238" y="734905"/>
                  </a:lnTo>
                  <a:cubicBezTo>
                    <a:pt x="4190238" y="816083"/>
                    <a:pt x="4124431" y="881890"/>
                    <a:pt x="4043253" y="881890"/>
                  </a:cubicBezTo>
                  <a:lnTo>
                    <a:pt x="146985" y="881890"/>
                  </a:lnTo>
                  <a:cubicBezTo>
                    <a:pt x="65807" y="881890"/>
                    <a:pt x="0" y="816083"/>
                    <a:pt x="0" y="734905"/>
                  </a:cubicBezTo>
                  <a:lnTo>
                    <a:pt x="0" y="146985"/>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18310" tIns="130680" rIns="218310" bIns="130680" numCol="1" spcCol="1270" anchor="ctr" anchorCtr="0">
              <a:noAutofit/>
            </a:bodyPr>
            <a:lstStyle/>
            <a:p>
              <a:pPr lvl="0" algn="ctr" defTabSz="2044700">
                <a:lnSpc>
                  <a:spcPct val="90000"/>
                </a:lnSpc>
                <a:spcBef>
                  <a:spcPct val="0"/>
                </a:spcBef>
                <a:spcAft>
                  <a:spcPct val="35000"/>
                </a:spcAft>
              </a:pPr>
              <a:endParaRPr lang="en-US" sz="4600" kern="1200"/>
            </a:p>
          </p:txBody>
        </p:sp>
      </p:grpSp>
      <p:grpSp>
        <p:nvGrpSpPr>
          <p:cNvPr id="24" name="Group 23"/>
          <p:cNvGrpSpPr/>
          <p:nvPr/>
        </p:nvGrpSpPr>
        <p:grpSpPr>
          <a:xfrm>
            <a:off x="323850" y="3933089"/>
            <a:ext cx="11639549" cy="881890"/>
            <a:chOff x="323850" y="3933089"/>
            <a:chExt cx="11639549" cy="881890"/>
          </a:xfrm>
        </p:grpSpPr>
        <p:sp>
          <p:nvSpPr>
            <p:cNvPr id="14" name="Freeform 13"/>
            <p:cNvSpPr/>
            <p:nvPr/>
          </p:nvSpPr>
          <p:spPr>
            <a:xfrm>
              <a:off x="4514087" y="4021278"/>
              <a:ext cx="7449312" cy="705513"/>
            </a:xfrm>
            <a:custGeom>
              <a:avLst/>
              <a:gdLst>
                <a:gd name="connsiteX0" fmla="*/ 117588 w 705512"/>
                <a:gd name="connsiteY0" fmla="*/ 0 h 7449312"/>
                <a:gd name="connsiteX1" fmla="*/ 587924 w 705512"/>
                <a:gd name="connsiteY1" fmla="*/ 0 h 7449312"/>
                <a:gd name="connsiteX2" fmla="*/ 705512 w 705512"/>
                <a:gd name="connsiteY2" fmla="*/ 117588 h 7449312"/>
                <a:gd name="connsiteX3" fmla="*/ 705512 w 705512"/>
                <a:gd name="connsiteY3" fmla="*/ 7449312 h 7449312"/>
                <a:gd name="connsiteX4" fmla="*/ 705512 w 705512"/>
                <a:gd name="connsiteY4" fmla="*/ 7449312 h 7449312"/>
                <a:gd name="connsiteX5" fmla="*/ 0 w 705512"/>
                <a:gd name="connsiteY5" fmla="*/ 7449312 h 7449312"/>
                <a:gd name="connsiteX6" fmla="*/ 0 w 705512"/>
                <a:gd name="connsiteY6" fmla="*/ 7449312 h 7449312"/>
                <a:gd name="connsiteX7" fmla="*/ 0 w 705512"/>
                <a:gd name="connsiteY7" fmla="*/ 117588 h 7449312"/>
                <a:gd name="connsiteX8" fmla="*/ 117588 w 705512"/>
                <a:gd name="connsiteY8" fmla="*/ 0 h 74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512" h="7449312">
                  <a:moveTo>
                    <a:pt x="705512" y="1241584"/>
                  </a:moveTo>
                  <a:lnTo>
                    <a:pt x="705512" y="6207728"/>
                  </a:lnTo>
                  <a:cubicBezTo>
                    <a:pt x="705512" y="6893433"/>
                    <a:pt x="700526" y="7449307"/>
                    <a:pt x="694375" y="7449307"/>
                  </a:cubicBezTo>
                  <a:lnTo>
                    <a:pt x="0" y="7449307"/>
                  </a:lnTo>
                  <a:lnTo>
                    <a:pt x="0" y="7449307"/>
                  </a:lnTo>
                  <a:lnTo>
                    <a:pt x="0" y="5"/>
                  </a:lnTo>
                  <a:lnTo>
                    <a:pt x="0" y="5"/>
                  </a:lnTo>
                  <a:lnTo>
                    <a:pt x="694375" y="5"/>
                  </a:lnTo>
                  <a:cubicBezTo>
                    <a:pt x="700526" y="5"/>
                    <a:pt x="705512" y="555879"/>
                    <a:pt x="705512" y="1241584"/>
                  </a:cubicBezTo>
                  <a:close/>
                </a:path>
              </a:pathLst>
            </a:cu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2390" tIns="70635" rIns="106830" bIns="70636" numCol="1" spcCol="1270" anchor="ctr" anchorCtr="0">
              <a:noAutofit/>
            </a:bodyPr>
            <a:lstStyle/>
            <a:p>
              <a:pPr marL="171450" lvl="1" indent="-171450" algn="l" defTabSz="844550">
                <a:lnSpc>
                  <a:spcPct val="90000"/>
                </a:lnSpc>
                <a:spcBef>
                  <a:spcPct val="0"/>
                </a:spcBef>
                <a:spcAft>
                  <a:spcPct val="15000"/>
                </a:spcAft>
                <a:buChar char="••"/>
              </a:pPr>
              <a:endParaRPr lang="en-US" sz="1900" kern="1200"/>
            </a:p>
          </p:txBody>
        </p:sp>
        <p:sp>
          <p:nvSpPr>
            <p:cNvPr id="15" name="Freeform 14"/>
            <p:cNvSpPr/>
            <p:nvPr/>
          </p:nvSpPr>
          <p:spPr>
            <a:xfrm>
              <a:off x="323850" y="3933089"/>
              <a:ext cx="4190238" cy="881890"/>
            </a:xfrm>
            <a:custGeom>
              <a:avLst/>
              <a:gdLst>
                <a:gd name="connsiteX0" fmla="*/ 0 w 4190238"/>
                <a:gd name="connsiteY0" fmla="*/ 146985 h 881890"/>
                <a:gd name="connsiteX1" fmla="*/ 146985 w 4190238"/>
                <a:gd name="connsiteY1" fmla="*/ 0 h 881890"/>
                <a:gd name="connsiteX2" fmla="*/ 4043253 w 4190238"/>
                <a:gd name="connsiteY2" fmla="*/ 0 h 881890"/>
                <a:gd name="connsiteX3" fmla="*/ 4190238 w 4190238"/>
                <a:gd name="connsiteY3" fmla="*/ 146985 h 881890"/>
                <a:gd name="connsiteX4" fmla="*/ 4190238 w 4190238"/>
                <a:gd name="connsiteY4" fmla="*/ 734905 h 881890"/>
                <a:gd name="connsiteX5" fmla="*/ 4043253 w 4190238"/>
                <a:gd name="connsiteY5" fmla="*/ 881890 h 881890"/>
                <a:gd name="connsiteX6" fmla="*/ 146985 w 4190238"/>
                <a:gd name="connsiteY6" fmla="*/ 881890 h 881890"/>
                <a:gd name="connsiteX7" fmla="*/ 0 w 4190238"/>
                <a:gd name="connsiteY7" fmla="*/ 734905 h 881890"/>
                <a:gd name="connsiteX8" fmla="*/ 0 w 4190238"/>
                <a:gd name="connsiteY8" fmla="*/ 146985 h 88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0238" h="881890">
                  <a:moveTo>
                    <a:pt x="0" y="146985"/>
                  </a:moveTo>
                  <a:cubicBezTo>
                    <a:pt x="0" y="65807"/>
                    <a:pt x="65807" y="0"/>
                    <a:pt x="146985" y="0"/>
                  </a:cubicBezTo>
                  <a:lnTo>
                    <a:pt x="4043253" y="0"/>
                  </a:lnTo>
                  <a:cubicBezTo>
                    <a:pt x="4124431" y="0"/>
                    <a:pt x="4190238" y="65807"/>
                    <a:pt x="4190238" y="146985"/>
                  </a:cubicBezTo>
                  <a:lnTo>
                    <a:pt x="4190238" y="734905"/>
                  </a:lnTo>
                  <a:cubicBezTo>
                    <a:pt x="4190238" y="816083"/>
                    <a:pt x="4124431" y="881890"/>
                    <a:pt x="4043253" y="881890"/>
                  </a:cubicBezTo>
                  <a:lnTo>
                    <a:pt x="146985" y="881890"/>
                  </a:lnTo>
                  <a:cubicBezTo>
                    <a:pt x="65807" y="881890"/>
                    <a:pt x="0" y="816083"/>
                    <a:pt x="0" y="734905"/>
                  </a:cubicBezTo>
                  <a:lnTo>
                    <a:pt x="0" y="146985"/>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18310" tIns="130680" rIns="218310" bIns="130680" numCol="1" spcCol="1270" anchor="ctr" anchorCtr="0">
              <a:noAutofit/>
            </a:bodyPr>
            <a:lstStyle/>
            <a:p>
              <a:pPr lvl="0" algn="ctr" defTabSz="2044700">
                <a:lnSpc>
                  <a:spcPct val="90000"/>
                </a:lnSpc>
                <a:spcBef>
                  <a:spcPct val="0"/>
                </a:spcBef>
                <a:spcAft>
                  <a:spcPct val="35000"/>
                </a:spcAft>
              </a:pPr>
              <a:endParaRPr lang="en-US" sz="4600" kern="1200"/>
            </a:p>
          </p:txBody>
        </p:sp>
      </p:grpSp>
      <p:grpSp>
        <p:nvGrpSpPr>
          <p:cNvPr id="25" name="Group 24"/>
          <p:cNvGrpSpPr/>
          <p:nvPr/>
        </p:nvGrpSpPr>
        <p:grpSpPr>
          <a:xfrm>
            <a:off x="323850" y="4859074"/>
            <a:ext cx="11639549" cy="881890"/>
            <a:chOff x="323850" y="4859074"/>
            <a:chExt cx="11639549" cy="881890"/>
          </a:xfrm>
        </p:grpSpPr>
        <p:sp>
          <p:nvSpPr>
            <p:cNvPr id="16" name="Freeform 15"/>
            <p:cNvSpPr/>
            <p:nvPr/>
          </p:nvSpPr>
          <p:spPr>
            <a:xfrm>
              <a:off x="4514087" y="4947263"/>
              <a:ext cx="7449312" cy="705513"/>
            </a:xfrm>
            <a:custGeom>
              <a:avLst/>
              <a:gdLst>
                <a:gd name="connsiteX0" fmla="*/ 117588 w 705512"/>
                <a:gd name="connsiteY0" fmla="*/ 0 h 7449312"/>
                <a:gd name="connsiteX1" fmla="*/ 587924 w 705512"/>
                <a:gd name="connsiteY1" fmla="*/ 0 h 7449312"/>
                <a:gd name="connsiteX2" fmla="*/ 705512 w 705512"/>
                <a:gd name="connsiteY2" fmla="*/ 117588 h 7449312"/>
                <a:gd name="connsiteX3" fmla="*/ 705512 w 705512"/>
                <a:gd name="connsiteY3" fmla="*/ 7449312 h 7449312"/>
                <a:gd name="connsiteX4" fmla="*/ 705512 w 705512"/>
                <a:gd name="connsiteY4" fmla="*/ 7449312 h 7449312"/>
                <a:gd name="connsiteX5" fmla="*/ 0 w 705512"/>
                <a:gd name="connsiteY5" fmla="*/ 7449312 h 7449312"/>
                <a:gd name="connsiteX6" fmla="*/ 0 w 705512"/>
                <a:gd name="connsiteY6" fmla="*/ 7449312 h 7449312"/>
                <a:gd name="connsiteX7" fmla="*/ 0 w 705512"/>
                <a:gd name="connsiteY7" fmla="*/ 117588 h 7449312"/>
                <a:gd name="connsiteX8" fmla="*/ 117588 w 705512"/>
                <a:gd name="connsiteY8" fmla="*/ 0 h 74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512" h="7449312">
                  <a:moveTo>
                    <a:pt x="705512" y="1241584"/>
                  </a:moveTo>
                  <a:lnTo>
                    <a:pt x="705512" y="6207728"/>
                  </a:lnTo>
                  <a:cubicBezTo>
                    <a:pt x="705512" y="6893433"/>
                    <a:pt x="700526" y="7449307"/>
                    <a:pt x="694375" y="7449307"/>
                  </a:cubicBezTo>
                  <a:lnTo>
                    <a:pt x="0" y="7449307"/>
                  </a:lnTo>
                  <a:lnTo>
                    <a:pt x="0" y="7449307"/>
                  </a:lnTo>
                  <a:lnTo>
                    <a:pt x="0" y="5"/>
                  </a:lnTo>
                  <a:lnTo>
                    <a:pt x="0" y="5"/>
                  </a:lnTo>
                  <a:lnTo>
                    <a:pt x="694375" y="5"/>
                  </a:lnTo>
                  <a:cubicBezTo>
                    <a:pt x="700526" y="5"/>
                    <a:pt x="705512" y="555879"/>
                    <a:pt x="705512" y="1241584"/>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2390" tIns="70635" rIns="106830" bIns="70636" numCol="1" spcCol="1270" anchor="ctr" anchorCtr="0">
              <a:noAutofit/>
            </a:bodyPr>
            <a:lstStyle/>
            <a:p>
              <a:pPr marL="171450" lvl="1" indent="-171450" algn="l" defTabSz="844550">
                <a:lnSpc>
                  <a:spcPct val="90000"/>
                </a:lnSpc>
                <a:spcBef>
                  <a:spcPct val="0"/>
                </a:spcBef>
                <a:spcAft>
                  <a:spcPct val="15000"/>
                </a:spcAft>
                <a:buChar char="••"/>
              </a:pPr>
              <a:endParaRPr lang="en-US" sz="1900" kern="1200"/>
            </a:p>
          </p:txBody>
        </p:sp>
        <p:sp>
          <p:nvSpPr>
            <p:cNvPr id="17" name="Freeform 16"/>
            <p:cNvSpPr/>
            <p:nvPr/>
          </p:nvSpPr>
          <p:spPr>
            <a:xfrm>
              <a:off x="323850" y="4859074"/>
              <a:ext cx="4190238" cy="881890"/>
            </a:xfrm>
            <a:custGeom>
              <a:avLst/>
              <a:gdLst>
                <a:gd name="connsiteX0" fmla="*/ 0 w 4190238"/>
                <a:gd name="connsiteY0" fmla="*/ 146985 h 881890"/>
                <a:gd name="connsiteX1" fmla="*/ 146985 w 4190238"/>
                <a:gd name="connsiteY1" fmla="*/ 0 h 881890"/>
                <a:gd name="connsiteX2" fmla="*/ 4043253 w 4190238"/>
                <a:gd name="connsiteY2" fmla="*/ 0 h 881890"/>
                <a:gd name="connsiteX3" fmla="*/ 4190238 w 4190238"/>
                <a:gd name="connsiteY3" fmla="*/ 146985 h 881890"/>
                <a:gd name="connsiteX4" fmla="*/ 4190238 w 4190238"/>
                <a:gd name="connsiteY4" fmla="*/ 734905 h 881890"/>
                <a:gd name="connsiteX5" fmla="*/ 4043253 w 4190238"/>
                <a:gd name="connsiteY5" fmla="*/ 881890 h 881890"/>
                <a:gd name="connsiteX6" fmla="*/ 146985 w 4190238"/>
                <a:gd name="connsiteY6" fmla="*/ 881890 h 881890"/>
                <a:gd name="connsiteX7" fmla="*/ 0 w 4190238"/>
                <a:gd name="connsiteY7" fmla="*/ 734905 h 881890"/>
                <a:gd name="connsiteX8" fmla="*/ 0 w 4190238"/>
                <a:gd name="connsiteY8" fmla="*/ 146985 h 88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0238" h="881890">
                  <a:moveTo>
                    <a:pt x="0" y="146985"/>
                  </a:moveTo>
                  <a:cubicBezTo>
                    <a:pt x="0" y="65807"/>
                    <a:pt x="65807" y="0"/>
                    <a:pt x="146985" y="0"/>
                  </a:cubicBezTo>
                  <a:lnTo>
                    <a:pt x="4043253" y="0"/>
                  </a:lnTo>
                  <a:cubicBezTo>
                    <a:pt x="4124431" y="0"/>
                    <a:pt x="4190238" y="65807"/>
                    <a:pt x="4190238" y="146985"/>
                  </a:cubicBezTo>
                  <a:lnTo>
                    <a:pt x="4190238" y="734905"/>
                  </a:lnTo>
                  <a:cubicBezTo>
                    <a:pt x="4190238" y="816083"/>
                    <a:pt x="4124431" y="881890"/>
                    <a:pt x="4043253" y="881890"/>
                  </a:cubicBezTo>
                  <a:lnTo>
                    <a:pt x="146985" y="881890"/>
                  </a:lnTo>
                  <a:cubicBezTo>
                    <a:pt x="65807" y="881890"/>
                    <a:pt x="0" y="816083"/>
                    <a:pt x="0" y="734905"/>
                  </a:cubicBezTo>
                  <a:lnTo>
                    <a:pt x="0" y="14698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8310" tIns="130680" rIns="218310" bIns="130680" numCol="1" spcCol="1270" anchor="ctr" anchorCtr="0">
              <a:noAutofit/>
            </a:bodyPr>
            <a:lstStyle/>
            <a:p>
              <a:pPr lvl="0" algn="ctr" defTabSz="2044700">
                <a:lnSpc>
                  <a:spcPct val="90000"/>
                </a:lnSpc>
                <a:spcBef>
                  <a:spcPct val="0"/>
                </a:spcBef>
                <a:spcAft>
                  <a:spcPct val="35000"/>
                </a:spcAft>
              </a:pPr>
              <a:endParaRPr lang="en-US" sz="4600" kern="1200"/>
            </a:p>
          </p:txBody>
        </p:sp>
      </p:grpSp>
      <p:grpSp>
        <p:nvGrpSpPr>
          <p:cNvPr id="26" name="Group 25"/>
          <p:cNvGrpSpPr/>
          <p:nvPr/>
        </p:nvGrpSpPr>
        <p:grpSpPr>
          <a:xfrm>
            <a:off x="323850" y="5785059"/>
            <a:ext cx="11639549" cy="881890"/>
            <a:chOff x="323850" y="5785059"/>
            <a:chExt cx="11639549" cy="881890"/>
          </a:xfrm>
        </p:grpSpPr>
        <p:sp>
          <p:nvSpPr>
            <p:cNvPr id="18" name="Freeform 17"/>
            <p:cNvSpPr/>
            <p:nvPr/>
          </p:nvSpPr>
          <p:spPr>
            <a:xfrm>
              <a:off x="4514087" y="5873248"/>
              <a:ext cx="7449312" cy="705513"/>
            </a:xfrm>
            <a:custGeom>
              <a:avLst/>
              <a:gdLst>
                <a:gd name="connsiteX0" fmla="*/ 117588 w 705512"/>
                <a:gd name="connsiteY0" fmla="*/ 0 h 7449312"/>
                <a:gd name="connsiteX1" fmla="*/ 587924 w 705512"/>
                <a:gd name="connsiteY1" fmla="*/ 0 h 7449312"/>
                <a:gd name="connsiteX2" fmla="*/ 705512 w 705512"/>
                <a:gd name="connsiteY2" fmla="*/ 117588 h 7449312"/>
                <a:gd name="connsiteX3" fmla="*/ 705512 w 705512"/>
                <a:gd name="connsiteY3" fmla="*/ 7449312 h 7449312"/>
                <a:gd name="connsiteX4" fmla="*/ 705512 w 705512"/>
                <a:gd name="connsiteY4" fmla="*/ 7449312 h 7449312"/>
                <a:gd name="connsiteX5" fmla="*/ 0 w 705512"/>
                <a:gd name="connsiteY5" fmla="*/ 7449312 h 7449312"/>
                <a:gd name="connsiteX6" fmla="*/ 0 w 705512"/>
                <a:gd name="connsiteY6" fmla="*/ 7449312 h 7449312"/>
                <a:gd name="connsiteX7" fmla="*/ 0 w 705512"/>
                <a:gd name="connsiteY7" fmla="*/ 117588 h 7449312"/>
                <a:gd name="connsiteX8" fmla="*/ 117588 w 705512"/>
                <a:gd name="connsiteY8" fmla="*/ 0 h 74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512" h="7449312">
                  <a:moveTo>
                    <a:pt x="705512" y="1241584"/>
                  </a:moveTo>
                  <a:lnTo>
                    <a:pt x="705512" y="6207728"/>
                  </a:lnTo>
                  <a:cubicBezTo>
                    <a:pt x="705512" y="6893433"/>
                    <a:pt x="700526" y="7449307"/>
                    <a:pt x="694375" y="7449307"/>
                  </a:cubicBezTo>
                  <a:lnTo>
                    <a:pt x="0" y="7449307"/>
                  </a:lnTo>
                  <a:lnTo>
                    <a:pt x="0" y="7449307"/>
                  </a:lnTo>
                  <a:lnTo>
                    <a:pt x="0" y="5"/>
                  </a:lnTo>
                  <a:lnTo>
                    <a:pt x="0" y="5"/>
                  </a:lnTo>
                  <a:lnTo>
                    <a:pt x="694375" y="5"/>
                  </a:lnTo>
                  <a:cubicBezTo>
                    <a:pt x="700526" y="5"/>
                    <a:pt x="705512" y="555879"/>
                    <a:pt x="705512" y="1241584"/>
                  </a:cubicBez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2390" tIns="70635" rIns="106830" bIns="70636" numCol="1" spcCol="1270" anchor="ctr" anchorCtr="0">
              <a:noAutofit/>
            </a:bodyPr>
            <a:lstStyle/>
            <a:p>
              <a:pPr marL="171450" lvl="1" indent="-171450" algn="l" defTabSz="844550">
                <a:lnSpc>
                  <a:spcPct val="90000"/>
                </a:lnSpc>
                <a:spcBef>
                  <a:spcPct val="0"/>
                </a:spcBef>
                <a:spcAft>
                  <a:spcPct val="15000"/>
                </a:spcAft>
                <a:buChar char="••"/>
              </a:pPr>
              <a:endParaRPr lang="en-US" sz="1900" kern="1200"/>
            </a:p>
          </p:txBody>
        </p:sp>
        <p:sp>
          <p:nvSpPr>
            <p:cNvPr id="19" name="Freeform 18"/>
            <p:cNvSpPr/>
            <p:nvPr/>
          </p:nvSpPr>
          <p:spPr>
            <a:xfrm>
              <a:off x="323850" y="5785059"/>
              <a:ext cx="4190238" cy="881890"/>
            </a:xfrm>
            <a:custGeom>
              <a:avLst/>
              <a:gdLst>
                <a:gd name="connsiteX0" fmla="*/ 0 w 4190238"/>
                <a:gd name="connsiteY0" fmla="*/ 146985 h 881890"/>
                <a:gd name="connsiteX1" fmla="*/ 146985 w 4190238"/>
                <a:gd name="connsiteY1" fmla="*/ 0 h 881890"/>
                <a:gd name="connsiteX2" fmla="*/ 4043253 w 4190238"/>
                <a:gd name="connsiteY2" fmla="*/ 0 h 881890"/>
                <a:gd name="connsiteX3" fmla="*/ 4190238 w 4190238"/>
                <a:gd name="connsiteY3" fmla="*/ 146985 h 881890"/>
                <a:gd name="connsiteX4" fmla="*/ 4190238 w 4190238"/>
                <a:gd name="connsiteY4" fmla="*/ 734905 h 881890"/>
                <a:gd name="connsiteX5" fmla="*/ 4043253 w 4190238"/>
                <a:gd name="connsiteY5" fmla="*/ 881890 h 881890"/>
                <a:gd name="connsiteX6" fmla="*/ 146985 w 4190238"/>
                <a:gd name="connsiteY6" fmla="*/ 881890 h 881890"/>
                <a:gd name="connsiteX7" fmla="*/ 0 w 4190238"/>
                <a:gd name="connsiteY7" fmla="*/ 734905 h 881890"/>
                <a:gd name="connsiteX8" fmla="*/ 0 w 4190238"/>
                <a:gd name="connsiteY8" fmla="*/ 146985 h 88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0238" h="881890">
                  <a:moveTo>
                    <a:pt x="0" y="146985"/>
                  </a:moveTo>
                  <a:cubicBezTo>
                    <a:pt x="0" y="65807"/>
                    <a:pt x="65807" y="0"/>
                    <a:pt x="146985" y="0"/>
                  </a:cubicBezTo>
                  <a:lnTo>
                    <a:pt x="4043253" y="0"/>
                  </a:lnTo>
                  <a:cubicBezTo>
                    <a:pt x="4124431" y="0"/>
                    <a:pt x="4190238" y="65807"/>
                    <a:pt x="4190238" y="146985"/>
                  </a:cubicBezTo>
                  <a:lnTo>
                    <a:pt x="4190238" y="734905"/>
                  </a:lnTo>
                  <a:cubicBezTo>
                    <a:pt x="4190238" y="816083"/>
                    <a:pt x="4124431" y="881890"/>
                    <a:pt x="4043253" y="881890"/>
                  </a:cubicBezTo>
                  <a:lnTo>
                    <a:pt x="146985" y="881890"/>
                  </a:lnTo>
                  <a:cubicBezTo>
                    <a:pt x="65807" y="881890"/>
                    <a:pt x="0" y="816083"/>
                    <a:pt x="0" y="734905"/>
                  </a:cubicBezTo>
                  <a:lnTo>
                    <a:pt x="0" y="14698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18310" tIns="130680" rIns="218310" bIns="130680" numCol="1" spcCol="1270" anchor="ctr" anchorCtr="0">
              <a:noAutofit/>
            </a:bodyPr>
            <a:lstStyle/>
            <a:p>
              <a:pPr lvl="0" algn="ctr" defTabSz="2044700">
                <a:lnSpc>
                  <a:spcPct val="90000"/>
                </a:lnSpc>
                <a:spcBef>
                  <a:spcPct val="0"/>
                </a:spcBef>
                <a:spcAft>
                  <a:spcPct val="35000"/>
                </a:spcAft>
              </a:pPr>
              <a:endParaRPr lang="en-US" sz="4600" kern="1200"/>
            </a:p>
          </p:txBody>
        </p:sp>
      </p:grpSp>
      <p:grpSp>
        <p:nvGrpSpPr>
          <p:cNvPr id="29" name="Group 28"/>
          <p:cNvGrpSpPr/>
          <p:nvPr/>
        </p:nvGrpSpPr>
        <p:grpSpPr>
          <a:xfrm>
            <a:off x="323850" y="229150"/>
            <a:ext cx="11639549" cy="881890"/>
            <a:chOff x="323850" y="229150"/>
            <a:chExt cx="11639549" cy="881890"/>
          </a:xfrm>
        </p:grpSpPr>
        <p:grpSp>
          <p:nvGrpSpPr>
            <p:cNvPr id="20" name="Group 19"/>
            <p:cNvGrpSpPr/>
            <p:nvPr/>
          </p:nvGrpSpPr>
          <p:grpSpPr>
            <a:xfrm>
              <a:off x="323850" y="229150"/>
              <a:ext cx="11639549" cy="881890"/>
              <a:chOff x="323850" y="229150"/>
              <a:chExt cx="11639549" cy="881890"/>
            </a:xfrm>
          </p:grpSpPr>
          <p:sp>
            <p:nvSpPr>
              <p:cNvPr id="6" name="Freeform 5"/>
              <p:cNvSpPr/>
              <p:nvPr/>
            </p:nvSpPr>
            <p:spPr>
              <a:xfrm>
                <a:off x="4514087" y="317340"/>
                <a:ext cx="7449312" cy="705512"/>
              </a:xfrm>
              <a:custGeom>
                <a:avLst/>
                <a:gdLst>
                  <a:gd name="connsiteX0" fmla="*/ 117588 w 705512"/>
                  <a:gd name="connsiteY0" fmla="*/ 0 h 7449312"/>
                  <a:gd name="connsiteX1" fmla="*/ 587924 w 705512"/>
                  <a:gd name="connsiteY1" fmla="*/ 0 h 7449312"/>
                  <a:gd name="connsiteX2" fmla="*/ 705512 w 705512"/>
                  <a:gd name="connsiteY2" fmla="*/ 117588 h 7449312"/>
                  <a:gd name="connsiteX3" fmla="*/ 705512 w 705512"/>
                  <a:gd name="connsiteY3" fmla="*/ 7449312 h 7449312"/>
                  <a:gd name="connsiteX4" fmla="*/ 705512 w 705512"/>
                  <a:gd name="connsiteY4" fmla="*/ 7449312 h 7449312"/>
                  <a:gd name="connsiteX5" fmla="*/ 0 w 705512"/>
                  <a:gd name="connsiteY5" fmla="*/ 7449312 h 7449312"/>
                  <a:gd name="connsiteX6" fmla="*/ 0 w 705512"/>
                  <a:gd name="connsiteY6" fmla="*/ 7449312 h 7449312"/>
                  <a:gd name="connsiteX7" fmla="*/ 0 w 705512"/>
                  <a:gd name="connsiteY7" fmla="*/ 117588 h 7449312"/>
                  <a:gd name="connsiteX8" fmla="*/ 117588 w 705512"/>
                  <a:gd name="connsiteY8" fmla="*/ 0 h 74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512" h="7449312">
                    <a:moveTo>
                      <a:pt x="705512" y="1241584"/>
                    </a:moveTo>
                    <a:lnTo>
                      <a:pt x="705512" y="6207728"/>
                    </a:lnTo>
                    <a:cubicBezTo>
                      <a:pt x="705512" y="6893433"/>
                      <a:pt x="700526" y="7449307"/>
                      <a:pt x="694375" y="7449307"/>
                    </a:cubicBezTo>
                    <a:lnTo>
                      <a:pt x="0" y="7449307"/>
                    </a:lnTo>
                    <a:lnTo>
                      <a:pt x="0" y="7449307"/>
                    </a:lnTo>
                    <a:lnTo>
                      <a:pt x="0" y="5"/>
                    </a:lnTo>
                    <a:lnTo>
                      <a:pt x="0" y="5"/>
                    </a:lnTo>
                    <a:lnTo>
                      <a:pt x="694375" y="5"/>
                    </a:lnTo>
                    <a:cubicBezTo>
                      <a:pt x="700526" y="5"/>
                      <a:pt x="705512" y="555879"/>
                      <a:pt x="705512" y="1241584"/>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47650" tIns="158265" rIns="282090" bIns="158265" numCol="1" spcCol="1270" anchor="ctr" anchorCtr="0">
                <a:noAutofit/>
              </a:bodyPr>
              <a:lstStyle/>
              <a:p>
                <a:pPr marL="285750" lvl="1" indent="-285750" algn="l" defTabSz="1244600">
                  <a:lnSpc>
                    <a:spcPct val="90000"/>
                  </a:lnSpc>
                  <a:spcBef>
                    <a:spcPct val="0"/>
                  </a:spcBef>
                  <a:spcAft>
                    <a:spcPct val="15000"/>
                  </a:spcAft>
                  <a:buChar char="••"/>
                </a:pPr>
                <a:endParaRPr lang="en-US" sz="2800" kern="1200"/>
              </a:p>
            </p:txBody>
          </p:sp>
          <p:sp>
            <p:nvSpPr>
              <p:cNvPr id="7" name="Freeform 6"/>
              <p:cNvSpPr/>
              <p:nvPr/>
            </p:nvSpPr>
            <p:spPr>
              <a:xfrm>
                <a:off x="323850" y="229150"/>
                <a:ext cx="4190238" cy="881890"/>
              </a:xfrm>
              <a:custGeom>
                <a:avLst/>
                <a:gdLst>
                  <a:gd name="connsiteX0" fmla="*/ 0 w 4190238"/>
                  <a:gd name="connsiteY0" fmla="*/ 146985 h 881890"/>
                  <a:gd name="connsiteX1" fmla="*/ 146985 w 4190238"/>
                  <a:gd name="connsiteY1" fmla="*/ 0 h 881890"/>
                  <a:gd name="connsiteX2" fmla="*/ 4043253 w 4190238"/>
                  <a:gd name="connsiteY2" fmla="*/ 0 h 881890"/>
                  <a:gd name="connsiteX3" fmla="*/ 4190238 w 4190238"/>
                  <a:gd name="connsiteY3" fmla="*/ 146985 h 881890"/>
                  <a:gd name="connsiteX4" fmla="*/ 4190238 w 4190238"/>
                  <a:gd name="connsiteY4" fmla="*/ 734905 h 881890"/>
                  <a:gd name="connsiteX5" fmla="*/ 4043253 w 4190238"/>
                  <a:gd name="connsiteY5" fmla="*/ 881890 h 881890"/>
                  <a:gd name="connsiteX6" fmla="*/ 146985 w 4190238"/>
                  <a:gd name="connsiteY6" fmla="*/ 881890 h 881890"/>
                  <a:gd name="connsiteX7" fmla="*/ 0 w 4190238"/>
                  <a:gd name="connsiteY7" fmla="*/ 734905 h 881890"/>
                  <a:gd name="connsiteX8" fmla="*/ 0 w 4190238"/>
                  <a:gd name="connsiteY8" fmla="*/ 146985 h 88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0238" h="881890">
                    <a:moveTo>
                      <a:pt x="0" y="146985"/>
                    </a:moveTo>
                    <a:cubicBezTo>
                      <a:pt x="0" y="65807"/>
                      <a:pt x="65807" y="0"/>
                      <a:pt x="146985" y="0"/>
                    </a:cubicBezTo>
                    <a:lnTo>
                      <a:pt x="4043253" y="0"/>
                    </a:lnTo>
                    <a:cubicBezTo>
                      <a:pt x="4124431" y="0"/>
                      <a:pt x="4190238" y="65807"/>
                      <a:pt x="4190238" y="146985"/>
                    </a:cubicBezTo>
                    <a:lnTo>
                      <a:pt x="4190238" y="734905"/>
                    </a:lnTo>
                    <a:cubicBezTo>
                      <a:pt x="4190238" y="816083"/>
                      <a:pt x="4124431" y="881890"/>
                      <a:pt x="4043253" y="881890"/>
                    </a:cubicBezTo>
                    <a:lnTo>
                      <a:pt x="146985" y="881890"/>
                    </a:lnTo>
                    <a:cubicBezTo>
                      <a:pt x="65807" y="881890"/>
                      <a:pt x="0" y="816083"/>
                      <a:pt x="0" y="734905"/>
                    </a:cubicBezTo>
                    <a:lnTo>
                      <a:pt x="0" y="14698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8310" tIns="130680" rIns="218310" bIns="130680" numCol="1" spcCol="1270" anchor="ctr" anchorCtr="0">
                <a:noAutofit/>
              </a:bodyPr>
              <a:lstStyle/>
              <a:p>
                <a:pPr lvl="0" algn="ctr" defTabSz="2044700">
                  <a:lnSpc>
                    <a:spcPct val="90000"/>
                  </a:lnSpc>
                  <a:spcBef>
                    <a:spcPct val="0"/>
                  </a:spcBef>
                  <a:spcAft>
                    <a:spcPct val="35000"/>
                  </a:spcAft>
                </a:pPr>
                <a:endParaRPr lang="en-US" sz="4600" kern="1200"/>
              </a:p>
            </p:txBody>
          </p:sp>
        </p:grpSp>
        <p:sp>
          <p:nvSpPr>
            <p:cNvPr id="27" name="TextBox 26">
              <a:extLst>
                <a:ext uri="{FF2B5EF4-FFF2-40B4-BE49-F238E27FC236}">
                  <a16:creationId xmlns:a16="http://schemas.microsoft.com/office/drawing/2014/main" id="{4E442CD5-E887-4BC0-A447-2C9BD87CCF6D}"/>
                </a:ext>
              </a:extLst>
            </p:cNvPr>
            <p:cNvSpPr txBox="1"/>
            <p:nvPr/>
          </p:nvSpPr>
          <p:spPr>
            <a:xfrm>
              <a:off x="323850" y="280043"/>
              <a:ext cx="4190236" cy="830997"/>
            </a:xfrm>
            <a:prstGeom prst="rect">
              <a:avLst/>
            </a:prstGeom>
            <a:noFill/>
          </p:spPr>
          <p:txBody>
            <a:bodyPr wrap="square" rtlCol="0" anchor="ctr">
              <a:spAutoFit/>
            </a:bodyPr>
            <a:lstStyle/>
            <a:p>
              <a:pPr algn="ctr"/>
              <a:r>
                <a:rPr lang="en-US" altLang="ko-KR" sz="4800" b="1" smtClean="0">
                  <a:solidFill>
                    <a:schemeClr val="bg1"/>
                  </a:solidFill>
                  <a:cs typeface="Arial" pitchFamily="34" charset="0"/>
                </a:rPr>
                <a:t>Chương 1</a:t>
              </a:r>
              <a:endParaRPr lang="en-US" altLang="ko-KR" sz="4800" b="1" dirty="0">
                <a:solidFill>
                  <a:schemeClr val="bg1"/>
                </a:solidFill>
                <a:cs typeface="Arial" pitchFamily="34" charset="0"/>
              </a:endParaRPr>
            </a:p>
          </p:txBody>
        </p:sp>
        <p:sp>
          <p:nvSpPr>
            <p:cNvPr id="28" name="TextBox 27">
              <a:extLst>
                <a:ext uri="{FF2B5EF4-FFF2-40B4-BE49-F238E27FC236}">
                  <a16:creationId xmlns:a16="http://schemas.microsoft.com/office/drawing/2014/main" id="{C221F751-3C5B-4561-AD14-8637C5B66736}"/>
                </a:ext>
              </a:extLst>
            </p:cNvPr>
            <p:cNvSpPr txBox="1"/>
            <p:nvPr/>
          </p:nvSpPr>
          <p:spPr>
            <a:xfrm>
              <a:off x="4514086" y="337013"/>
              <a:ext cx="6397585" cy="707886"/>
            </a:xfrm>
            <a:prstGeom prst="rect">
              <a:avLst/>
            </a:prstGeom>
            <a:noFill/>
          </p:spPr>
          <p:txBody>
            <a:bodyPr wrap="square" rtlCol="0" anchor="ctr">
              <a:spAutoFit/>
            </a:bodyPr>
            <a:lstStyle/>
            <a:p>
              <a:pPr algn="ctr"/>
              <a:r>
                <a:rPr lang="en-US" altLang="ko-KR" sz="4000" b="1" smtClean="0">
                  <a:solidFill>
                    <a:schemeClr val="accent2">
                      <a:lumMod val="50000"/>
                    </a:schemeClr>
                  </a:solidFill>
                  <a:cs typeface="Arial" pitchFamily="34" charset="0"/>
                </a:rPr>
                <a:t>KHẢO SÁT BÀI TOÁN</a:t>
              </a:r>
              <a:endParaRPr lang="ko-KR" altLang="en-US" sz="4000" b="1" dirty="0">
                <a:solidFill>
                  <a:schemeClr val="accent2">
                    <a:lumMod val="50000"/>
                  </a:schemeClr>
                </a:solidFill>
                <a:cs typeface="Arial" pitchFamily="34" charset="0"/>
              </a:endParaRPr>
            </a:p>
          </p:txBody>
        </p:sp>
      </p:grpSp>
      <p:sp>
        <p:nvSpPr>
          <p:cNvPr id="30" name="TextBox 29">
            <a:extLst>
              <a:ext uri="{FF2B5EF4-FFF2-40B4-BE49-F238E27FC236}">
                <a16:creationId xmlns:a16="http://schemas.microsoft.com/office/drawing/2014/main" id="{4E442CD5-E887-4BC0-A447-2C9BD87CCF6D}"/>
              </a:ext>
            </a:extLst>
          </p:cNvPr>
          <p:cNvSpPr txBox="1"/>
          <p:nvPr/>
        </p:nvSpPr>
        <p:spPr>
          <a:xfrm>
            <a:off x="323850" y="1177066"/>
            <a:ext cx="4190236" cy="830997"/>
          </a:xfrm>
          <a:prstGeom prst="rect">
            <a:avLst/>
          </a:prstGeom>
          <a:noFill/>
        </p:spPr>
        <p:txBody>
          <a:bodyPr wrap="square" rtlCol="0" anchor="ctr">
            <a:spAutoFit/>
          </a:bodyPr>
          <a:lstStyle/>
          <a:p>
            <a:pPr algn="ctr"/>
            <a:r>
              <a:rPr lang="en-US" altLang="ko-KR" sz="4800" b="1" smtClean="0">
                <a:solidFill>
                  <a:schemeClr val="bg1"/>
                </a:solidFill>
                <a:cs typeface="Arial" pitchFamily="34" charset="0"/>
              </a:rPr>
              <a:t>Chương 2</a:t>
            </a:r>
            <a:endParaRPr lang="en-US" altLang="ko-KR" sz="4800" b="1" dirty="0">
              <a:solidFill>
                <a:schemeClr val="bg1"/>
              </a:solidFill>
              <a:cs typeface="Arial" pitchFamily="34" charset="0"/>
            </a:endParaRPr>
          </a:p>
        </p:txBody>
      </p:sp>
      <p:sp>
        <p:nvSpPr>
          <p:cNvPr id="31" name="TextBox 30">
            <a:extLst>
              <a:ext uri="{FF2B5EF4-FFF2-40B4-BE49-F238E27FC236}">
                <a16:creationId xmlns:a16="http://schemas.microsoft.com/office/drawing/2014/main" id="{C221F751-3C5B-4561-AD14-8637C5B66736}"/>
              </a:ext>
            </a:extLst>
          </p:cNvPr>
          <p:cNvSpPr txBox="1"/>
          <p:nvPr/>
        </p:nvSpPr>
        <p:spPr>
          <a:xfrm>
            <a:off x="4514086" y="1234036"/>
            <a:ext cx="6397585" cy="707886"/>
          </a:xfrm>
          <a:prstGeom prst="rect">
            <a:avLst/>
          </a:prstGeom>
          <a:noFill/>
        </p:spPr>
        <p:txBody>
          <a:bodyPr wrap="square" rtlCol="0" anchor="ctr">
            <a:spAutoFit/>
          </a:bodyPr>
          <a:lstStyle/>
          <a:p>
            <a:pPr algn="ctr"/>
            <a:r>
              <a:rPr lang="en-US" altLang="ko-KR" sz="4000" b="1" smtClean="0">
                <a:solidFill>
                  <a:schemeClr val="accent2">
                    <a:lumMod val="50000"/>
                  </a:schemeClr>
                </a:solidFill>
                <a:cs typeface="Arial" pitchFamily="34" charset="0"/>
              </a:rPr>
              <a:t>ĐẶC TẢ YÊU CẦU</a:t>
            </a:r>
            <a:endParaRPr lang="ko-KR" altLang="en-US" sz="4000" b="1" dirty="0">
              <a:solidFill>
                <a:schemeClr val="accent2">
                  <a:lumMod val="50000"/>
                </a:schemeClr>
              </a:solidFill>
              <a:cs typeface="Arial" pitchFamily="34" charset="0"/>
            </a:endParaRPr>
          </a:p>
        </p:txBody>
      </p:sp>
      <p:sp>
        <p:nvSpPr>
          <p:cNvPr id="38" name="TextBox 37">
            <a:extLst>
              <a:ext uri="{FF2B5EF4-FFF2-40B4-BE49-F238E27FC236}">
                <a16:creationId xmlns:a16="http://schemas.microsoft.com/office/drawing/2014/main" id="{4E442CD5-E887-4BC0-A447-2C9BD87CCF6D}"/>
              </a:ext>
            </a:extLst>
          </p:cNvPr>
          <p:cNvSpPr txBox="1"/>
          <p:nvPr/>
        </p:nvSpPr>
        <p:spPr>
          <a:xfrm>
            <a:off x="323850" y="2132011"/>
            <a:ext cx="4190236" cy="830997"/>
          </a:xfrm>
          <a:prstGeom prst="rect">
            <a:avLst/>
          </a:prstGeom>
          <a:noFill/>
        </p:spPr>
        <p:txBody>
          <a:bodyPr wrap="square" rtlCol="0" anchor="ctr">
            <a:spAutoFit/>
          </a:bodyPr>
          <a:lstStyle/>
          <a:p>
            <a:pPr algn="ctr"/>
            <a:r>
              <a:rPr lang="en-US" altLang="ko-KR" sz="4800" b="1" smtClean="0">
                <a:solidFill>
                  <a:schemeClr val="bg1"/>
                </a:solidFill>
                <a:cs typeface="Arial" pitchFamily="34" charset="0"/>
              </a:rPr>
              <a:t>Chương 3</a:t>
            </a:r>
            <a:endParaRPr lang="en-US" altLang="ko-KR" sz="4800" b="1" dirty="0">
              <a:solidFill>
                <a:schemeClr val="bg1"/>
              </a:solidFill>
              <a:cs typeface="Arial" pitchFamily="34" charset="0"/>
            </a:endParaRPr>
          </a:p>
        </p:txBody>
      </p:sp>
      <p:sp>
        <p:nvSpPr>
          <p:cNvPr id="39" name="TextBox 38">
            <a:extLst>
              <a:ext uri="{FF2B5EF4-FFF2-40B4-BE49-F238E27FC236}">
                <a16:creationId xmlns:a16="http://schemas.microsoft.com/office/drawing/2014/main" id="{C221F751-3C5B-4561-AD14-8637C5B66736}"/>
              </a:ext>
            </a:extLst>
          </p:cNvPr>
          <p:cNvSpPr txBox="1"/>
          <p:nvPr/>
        </p:nvSpPr>
        <p:spPr>
          <a:xfrm>
            <a:off x="4514086" y="2188981"/>
            <a:ext cx="6397585" cy="707886"/>
          </a:xfrm>
          <a:prstGeom prst="rect">
            <a:avLst/>
          </a:prstGeom>
          <a:noFill/>
        </p:spPr>
        <p:txBody>
          <a:bodyPr wrap="square" rtlCol="0" anchor="ctr">
            <a:spAutoFit/>
          </a:bodyPr>
          <a:lstStyle/>
          <a:p>
            <a:pPr algn="ctr"/>
            <a:r>
              <a:rPr lang="en-US" altLang="ko-KR" sz="4000" b="1" smtClean="0">
                <a:solidFill>
                  <a:schemeClr val="accent2">
                    <a:lumMod val="50000"/>
                  </a:schemeClr>
                </a:solidFill>
                <a:cs typeface="Arial" pitchFamily="34" charset="0"/>
              </a:rPr>
              <a:t>PHÂN TÍCH YÊU CẦU</a:t>
            </a:r>
            <a:endParaRPr lang="ko-KR" altLang="en-US" sz="4000" b="1" dirty="0">
              <a:solidFill>
                <a:schemeClr val="accent2">
                  <a:lumMod val="50000"/>
                </a:schemeClr>
              </a:solidFill>
              <a:cs typeface="Arial" pitchFamily="34" charset="0"/>
            </a:endParaRPr>
          </a:p>
        </p:txBody>
      </p:sp>
      <p:sp>
        <p:nvSpPr>
          <p:cNvPr id="40" name="TextBox 39">
            <a:extLst>
              <a:ext uri="{FF2B5EF4-FFF2-40B4-BE49-F238E27FC236}">
                <a16:creationId xmlns:a16="http://schemas.microsoft.com/office/drawing/2014/main" id="{4E442CD5-E887-4BC0-A447-2C9BD87CCF6D}"/>
              </a:ext>
            </a:extLst>
          </p:cNvPr>
          <p:cNvSpPr txBox="1"/>
          <p:nvPr/>
        </p:nvSpPr>
        <p:spPr>
          <a:xfrm>
            <a:off x="323850" y="3061573"/>
            <a:ext cx="4190236" cy="830997"/>
          </a:xfrm>
          <a:prstGeom prst="rect">
            <a:avLst/>
          </a:prstGeom>
          <a:noFill/>
        </p:spPr>
        <p:txBody>
          <a:bodyPr wrap="square" rtlCol="0" anchor="ctr">
            <a:spAutoFit/>
          </a:bodyPr>
          <a:lstStyle/>
          <a:p>
            <a:pPr algn="ctr"/>
            <a:r>
              <a:rPr lang="en-US" altLang="ko-KR" sz="4800" b="1" smtClean="0">
                <a:solidFill>
                  <a:schemeClr val="bg1"/>
                </a:solidFill>
                <a:cs typeface="Arial" pitchFamily="34" charset="0"/>
              </a:rPr>
              <a:t>Chương 4</a:t>
            </a:r>
            <a:endParaRPr lang="en-US" altLang="ko-KR" sz="4800" b="1" dirty="0">
              <a:solidFill>
                <a:schemeClr val="bg1"/>
              </a:solidFill>
              <a:cs typeface="Arial" pitchFamily="34" charset="0"/>
            </a:endParaRPr>
          </a:p>
        </p:txBody>
      </p:sp>
      <p:sp>
        <p:nvSpPr>
          <p:cNvPr id="41" name="TextBox 40">
            <a:extLst>
              <a:ext uri="{FF2B5EF4-FFF2-40B4-BE49-F238E27FC236}">
                <a16:creationId xmlns:a16="http://schemas.microsoft.com/office/drawing/2014/main" id="{C221F751-3C5B-4561-AD14-8637C5B66736}"/>
              </a:ext>
            </a:extLst>
          </p:cNvPr>
          <p:cNvSpPr txBox="1"/>
          <p:nvPr/>
        </p:nvSpPr>
        <p:spPr>
          <a:xfrm>
            <a:off x="4514086" y="3118543"/>
            <a:ext cx="6397585" cy="707886"/>
          </a:xfrm>
          <a:prstGeom prst="rect">
            <a:avLst/>
          </a:prstGeom>
          <a:noFill/>
        </p:spPr>
        <p:txBody>
          <a:bodyPr wrap="square" rtlCol="0" anchor="ctr">
            <a:spAutoFit/>
          </a:bodyPr>
          <a:lstStyle/>
          <a:p>
            <a:pPr algn="ctr"/>
            <a:r>
              <a:rPr lang="en-US" altLang="ko-KR" sz="4000" b="1" smtClean="0">
                <a:solidFill>
                  <a:schemeClr val="accent2">
                    <a:lumMod val="50000"/>
                  </a:schemeClr>
                </a:solidFill>
                <a:cs typeface="Arial" pitchFamily="34" charset="0"/>
              </a:rPr>
              <a:t>THIẾT KẾ GIAO DIỆN</a:t>
            </a:r>
            <a:endParaRPr lang="ko-KR" altLang="en-US" sz="4000" b="1" dirty="0">
              <a:solidFill>
                <a:schemeClr val="accent2">
                  <a:lumMod val="50000"/>
                </a:schemeClr>
              </a:solidFill>
              <a:cs typeface="Arial" pitchFamily="34" charset="0"/>
            </a:endParaRPr>
          </a:p>
        </p:txBody>
      </p:sp>
      <p:sp>
        <p:nvSpPr>
          <p:cNvPr id="43" name="TextBox 42">
            <a:extLst>
              <a:ext uri="{FF2B5EF4-FFF2-40B4-BE49-F238E27FC236}">
                <a16:creationId xmlns:a16="http://schemas.microsoft.com/office/drawing/2014/main" id="{4E442CD5-E887-4BC0-A447-2C9BD87CCF6D}"/>
              </a:ext>
            </a:extLst>
          </p:cNvPr>
          <p:cNvSpPr txBox="1"/>
          <p:nvPr/>
        </p:nvSpPr>
        <p:spPr>
          <a:xfrm>
            <a:off x="323850" y="3999235"/>
            <a:ext cx="4190236" cy="830997"/>
          </a:xfrm>
          <a:prstGeom prst="rect">
            <a:avLst/>
          </a:prstGeom>
          <a:noFill/>
        </p:spPr>
        <p:txBody>
          <a:bodyPr wrap="square" rtlCol="0" anchor="ctr">
            <a:spAutoFit/>
          </a:bodyPr>
          <a:lstStyle/>
          <a:p>
            <a:pPr algn="ctr"/>
            <a:r>
              <a:rPr lang="en-US" altLang="ko-KR" sz="4800" b="1" smtClean="0">
                <a:solidFill>
                  <a:schemeClr val="bg1"/>
                </a:solidFill>
                <a:cs typeface="Arial" pitchFamily="34" charset="0"/>
              </a:rPr>
              <a:t>Chương 5</a:t>
            </a:r>
            <a:endParaRPr lang="en-US" altLang="ko-KR" sz="4800" b="1" dirty="0">
              <a:solidFill>
                <a:schemeClr val="bg1"/>
              </a:solidFill>
              <a:cs typeface="Arial" pitchFamily="34" charset="0"/>
            </a:endParaRPr>
          </a:p>
        </p:txBody>
      </p:sp>
      <p:sp>
        <p:nvSpPr>
          <p:cNvPr id="44" name="TextBox 43">
            <a:extLst>
              <a:ext uri="{FF2B5EF4-FFF2-40B4-BE49-F238E27FC236}">
                <a16:creationId xmlns:a16="http://schemas.microsoft.com/office/drawing/2014/main" id="{C221F751-3C5B-4561-AD14-8637C5B66736}"/>
              </a:ext>
            </a:extLst>
          </p:cNvPr>
          <p:cNvSpPr txBox="1"/>
          <p:nvPr/>
        </p:nvSpPr>
        <p:spPr>
          <a:xfrm>
            <a:off x="4514086" y="4056205"/>
            <a:ext cx="6397585" cy="707886"/>
          </a:xfrm>
          <a:prstGeom prst="rect">
            <a:avLst/>
          </a:prstGeom>
          <a:noFill/>
        </p:spPr>
        <p:txBody>
          <a:bodyPr wrap="square" rtlCol="0" anchor="ctr">
            <a:spAutoFit/>
          </a:bodyPr>
          <a:lstStyle/>
          <a:p>
            <a:pPr algn="ctr"/>
            <a:r>
              <a:rPr lang="en-US" altLang="ko-KR" sz="4000" b="1" smtClean="0">
                <a:solidFill>
                  <a:schemeClr val="accent2">
                    <a:lumMod val="50000"/>
                  </a:schemeClr>
                </a:solidFill>
                <a:cs typeface="Arial" pitchFamily="34" charset="0"/>
              </a:rPr>
              <a:t>HƯỚNG DẪN CÀI ĐẶT</a:t>
            </a:r>
            <a:endParaRPr lang="ko-KR" altLang="en-US" sz="4000" b="1" dirty="0">
              <a:solidFill>
                <a:schemeClr val="accent2">
                  <a:lumMod val="50000"/>
                </a:schemeClr>
              </a:solidFill>
              <a:cs typeface="Arial" pitchFamily="34" charset="0"/>
            </a:endParaRPr>
          </a:p>
        </p:txBody>
      </p:sp>
      <p:sp>
        <p:nvSpPr>
          <p:cNvPr id="45" name="TextBox 44">
            <a:extLst>
              <a:ext uri="{FF2B5EF4-FFF2-40B4-BE49-F238E27FC236}">
                <a16:creationId xmlns:a16="http://schemas.microsoft.com/office/drawing/2014/main" id="{4E442CD5-E887-4BC0-A447-2C9BD87CCF6D}"/>
              </a:ext>
            </a:extLst>
          </p:cNvPr>
          <p:cNvSpPr txBox="1"/>
          <p:nvPr/>
        </p:nvSpPr>
        <p:spPr>
          <a:xfrm>
            <a:off x="323850" y="4933343"/>
            <a:ext cx="4190236" cy="830997"/>
          </a:xfrm>
          <a:prstGeom prst="rect">
            <a:avLst/>
          </a:prstGeom>
          <a:noFill/>
        </p:spPr>
        <p:txBody>
          <a:bodyPr wrap="square" rtlCol="0" anchor="ctr">
            <a:spAutoFit/>
          </a:bodyPr>
          <a:lstStyle/>
          <a:p>
            <a:pPr algn="ctr"/>
            <a:r>
              <a:rPr lang="en-US" altLang="ko-KR" sz="4800" b="1" smtClean="0">
                <a:solidFill>
                  <a:schemeClr val="bg1"/>
                </a:solidFill>
                <a:cs typeface="Arial" pitchFamily="34" charset="0"/>
              </a:rPr>
              <a:t>Chương 6</a:t>
            </a:r>
            <a:endParaRPr lang="en-US" altLang="ko-KR" sz="4800" b="1" dirty="0">
              <a:solidFill>
                <a:schemeClr val="bg1"/>
              </a:solidFill>
              <a:cs typeface="Arial" pitchFamily="34" charset="0"/>
            </a:endParaRPr>
          </a:p>
        </p:txBody>
      </p:sp>
      <p:sp>
        <p:nvSpPr>
          <p:cNvPr id="46" name="TextBox 45">
            <a:extLst>
              <a:ext uri="{FF2B5EF4-FFF2-40B4-BE49-F238E27FC236}">
                <a16:creationId xmlns:a16="http://schemas.microsoft.com/office/drawing/2014/main" id="{C221F751-3C5B-4561-AD14-8637C5B66736}"/>
              </a:ext>
            </a:extLst>
          </p:cNvPr>
          <p:cNvSpPr txBox="1"/>
          <p:nvPr/>
        </p:nvSpPr>
        <p:spPr>
          <a:xfrm>
            <a:off x="4514086" y="4990313"/>
            <a:ext cx="6397585" cy="707886"/>
          </a:xfrm>
          <a:prstGeom prst="rect">
            <a:avLst/>
          </a:prstGeom>
          <a:noFill/>
        </p:spPr>
        <p:txBody>
          <a:bodyPr wrap="square" rtlCol="0" anchor="ctr">
            <a:spAutoFit/>
          </a:bodyPr>
          <a:lstStyle/>
          <a:p>
            <a:pPr algn="ctr"/>
            <a:r>
              <a:rPr lang="en-US" altLang="ko-KR" sz="4000" b="1" smtClean="0">
                <a:solidFill>
                  <a:schemeClr val="accent2">
                    <a:lumMod val="50000"/>
                  </a:schemeClr>
                </a:solidFill>
                <a:cs typeface="Arial" pitchFamily="34" charset="0"/>
              </a:rPr>
              <a:t>ĐÁNH GIÁ PHẦN MỀM</a:t>
            </a:r>
            <a:endParaRPr lang="ko-KR" altLang="en-US" sz="4000" b="1" dirty="0">
              <a:solidFill>
                <a:schemeClr val="accent2">
                  <a:lumMod val="50000"/>
                </a:schemeClr>
              </a:solidFill>
              <a:cs typeface="Arial" pitchFamily="34" charset="0"/>
            </a:endParaRPr>
          </a:p>
        </p:txBody>
      </p:sp>
      <p:sp>
        <p:nvSpPr>
          <p:cNvPr id="47" name="TextBox 46">
            <a:extLst>
              <a:ext uri="{FF2B5EF4-FFF2-40B4-BE49-F238E27FC236}">
                <a16:creationId xmlns:a16="http://schemas.microsoft.com/office/drawing/2014/main" id="{4E442CD5-E887-4BC0-A447-2C9BD87CCF6D}"/>
              </a:ext>
            </a:extLst>
          </p:cNvPr>
          <p:cNvSpPr txBox="1"/>
          <p:nvPr/>
        </p:nvSpPr>
        <p:spPr>
          <a:xfrm>
            <a:off x="323850" y="5847194"/>
            <a:ext cx="4190236" cy="830997"/>
          </a:xfrm>
          <a:prstGeom prst="rect">
            <a:avLst/>
          </a:prstGeom>
          <a:noFill/>
        </p:spPr>
        <p:txBody>
          <a:bodyPr wrap="square" rtlCol="0" anchor="ctr">
            <a:spAutoFit/>
          </a:bodyPr>
          <a:lstStyle/>
          <a:p>
            <a:pPr algn="ctr"/>
            <a:r>
              <a:rPr lang="en-US" altLang="ko-KR" sz="4800" b="1" smtClean="0">
                <a:solidFill>
                  <a:schemeClr val="bg1"/>
                </a:solidFill>
                <a:cs typeface="Arial" pitchFamily="34" charset="0"/>
              </a:rPr>
              <a:t>Chương 7</a:t>
            </a:r>
            <a:endParaRPr lang="en-US" altLang="ko-KR" sz="4800" b="1" dirty="0">
              <a:solidFill>
                <a:schemeClr val="bg1"/>
              </a:solidFill>
              <a:cs typeface="Arial" pitchFamily="34" charset="0"/>
            </a:endParaRPr>
          </a:p>
        </p:txBody>
      </p:sp>
      <p:sp>
        <p:nvSpPr>
          <p:cNvPr id="48" name="TextBox 47">
            <a:extLst>
              <a:ext uri="{FF2B5EF4-FFF2-40B4-BE49-F238E27FC236}">
                <a16:creationId xmlns:a16="http://schemas.microsoft.com/office/drawing/2014/main" id="{C221F751-3C5B-4561-AD14-8637C5B66736}"/>
              </a:ext>
            </a:extLst>
          </p:cNvPr>
          <p:cNvSpPr txBox="1"/>
          <p:nvPr/>
        </p:nvSpPr>
        <p:spPr>
          <a:xfrm>
            <a:off x="4514086" y="5904164"/>
            <a:ext cx="6397585" cy="707886"/>
          </a:xfrm>
          <a:prstGeom prst="rect">
            <a:avLst/>
          </a:prstGeom>
          <a:noFill/>
        </p:spPr>
        <p:txBody>
          <a:bodyPr wrap="square" rtlCol="0" anchor="ctr">
            <a:spAutoFit/>
          </a:bodyPr>
          <a:lstStyle/>
          <a:p>
            <a:pPr algn="ctr"/>
            <a:r>
              <a:rPr lang="en-US" altLang="ko-KR" sz="4000" b="1" smtClean="0">
                <a:solidFill>
                  <a:schemeClr val="accent2">
                    <a:lumMod val="50000"/>
                  </a:schemeClr>
                </a:solidFill>
                <a:cs typeface="Arial" pitchFamily="34" charset="0"/>
              </a:rPr>
              <a:t>KẾT LUẬN</a:t>
            </a:r>
            <a:endParaRPr lang="ko-KR" altLang="en-US" sz="4000" b="1" dirty="0">
              <a:solidFill>
                <a:schemeClr val="accent2">
                  <a:lumMod val="50000"/>
                </a:schemeClr>
              </a:solidFill>
              <a:cs typeface="Arial" pitchFamily="34" charset="0"/>
            </a:endParaRPr>
          </a:p>
        </p:txBody>
      </p:sp>
    </p:spTree>
    <p:extLst>
      <p:ext uri="{BB962C8B-B14F-4D97-AF65-F5344CB8AC3E}">
        <p14:creationId xmlns:p14="http://schemas.microsoft.com/office/powerpoint/2010/main" val="153655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inVertical)">
                                      <p:cBhvr>
                                        <p:cTn id="12" dur="500"/>
                                        <p:tgtEl>
                                          <p:spTgt spid="3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inVertical)">
                                      <p:cBhvr>
                                        <p:cTn id="15" dur="500"/>
                                        <p:tgtEl>
                                          <p:spTgt spid="31"/>
                                        </p:tgtEl>
                                      </p:cBhvr>
                                    </p:animEffect>
                                  </p:childTnLst>
                                </p:cTn>
                              </p:par>
                              <p:par>
                                <p:cTn id="16" presetID="16" presetClass="entr" presetSubtype="21"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arn(inVertical)">
                                      <p:cBhvr>
                                        <p:cTn id="23" dur="500"/>
                                        <p:tgtEl>
                                          <p:spTgt spid="3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barn(inVertical)">
                                      <p:cBhvr>
                                        <p:cTn id="26" dur="500"/>
                                        <p:tgtEl>
                                          <p:spTgt spid="39"/>
                                        </p:tgtEl>
                                      </p:cBhvr>
                                    </p:animEffect>
                                  </p:childTnLst>
                                </p:cTn>
                              </p:par>
                              <p:par>
                                <p:cTn id="27" presetID="16" presetClass="entr" presetSubtype="21"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inVertical)">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barn(inVertical)">
                                      <p:cBhvr>
                                        <p:cTn id="34" dur="500"/>
                                        <p:tgtEl>
                                          <p:spTgt spid="4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arn(inVertical)">
                                      <p:cBhvr>
                                        <p:cTn id="37" dur="500"/>
                                        <p:tgtEl>
                                          <p:spTgt spid="41"/>
                                        </p:tgtEl>
                                      </p:cBhvr>
                                    </p:animEffect>
                                  </p:childTnLst>
                                </p:cTn>
                              </p:par>
                              <p:par>
                                <p:cTn id="38" presetID="16" presetClass="entr" presetSubtype="21"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inVertical)">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barn(inVertical)">
                                      <p:cBhvr>
                                        <p:cTn id="45" dur="500"/>
                                        <p:tgtEl>
                                          <p:spTgt spid="4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barn(inVertical)">
                                      <p:cBhvr>
                                        <p:cTn id="48" dur="500"/>
                                        <p:tgtEl>
                                          <p:spTgt spid="44"/>
                                        </p:tgtEl>
                                      </p:cBhvr>
                                    </p:animEffect>
                                  </p:childTnLst>
                                </p:cTn>
                              </p:par>
                              <p:par>
                                <p:cTn id="49" presetID="16" presetClass="entr" presetSubtype="21"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arn(inVertical)">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barn(inVertical)">
                                      <p:cBhvr>
                                        <p:cTn id="56" dur="500"/>
                                        <p:tgtEl>
                                          <p:spTgt spid="45"/>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inVertical)">
                                      <p:cBhvr>
                                        <p:cTn id="59" dur="500"/>
                                        <p:tgtEl>
                                          <p:spTgt spid="46"/>
                                        </p:tgtEl>
                                      </p:cBhvr>
                                    </p:animEffect>
                                  </p:childTnLst>
                                </p:cTn>
                              </p:par>
                              <p:par>
                                <p:cTn id="60" presetID="16" presetClass="entr" presetSubtype="21"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arn(inVertical)">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barn(inVertical)">
                                      <p:cBhvr>
                                        <p:cTn id="67" dur="500"/>
                                        <p:tgtEl>
                                          <p:spTgt spid="47"/>
                                        </p:tgtEl>
                                      </p:cBhvr>
                                    </p:animEffect>
                                  </p:childTnLst>
                                </p:cTn>
                              </p:par>
                              <p:par>
                                <p:cTn id="68" presetID="16" presetClass="entr" presetSubtype="21"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barn(inVertical)">
                                      <p:cBhvr>
                                        <p:cTn id="70" dur="500"/>
                                        <p:tgtEl>
                                          <p:spTgt spid="26"/>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barn(inVertical)">
                                      <p:cBhvr>
                                        <p:cTn id="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8" grpId="0"/>
      <p:bldP spid="39" grpId="0"/>
      <p:bldP spid="40" grpId="0"/>
      <p:bldP spid="41" grpId="0"/>
      <p:bldP spid="43" grpId="0"/>
      <p:bldP spid="44" grpId="0"/>
      <p:bldP spid="45" grpId="0"/>
      <p:bldP spid="46" grpId="0"/>
      <p:bldP spid="4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1996938" y="1366031"/>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11</a:t>
            </a:r>
            <a:endParaRPr lang="ko-KR" altLang="en-US" sz="2000" b="1" dirty="0">
              <a:solidFill>
                <a:schemeClr val="accent1"/>
              </a:solidFill>
            </a:endParaRPr>
          </a:p>
        </p:txBody>
      </p:sp>
      <p:cxnSp>
        <p:nvCxnSpPr>
          <p:cNvPr id="68" name="Straight Connector 67">
            <a:extLst>
              <a:ext uri="{FF2B5EF4-FFF2-40B4-BE49-F238E27FC236}">
                <a16:creationId xmlns:a16="http://schemas.microsoft.com/office/drawing/2014/main" id="{27569CD1-1F4D-495E-842F-872445AFE130}"/>
              </a:ext>
            </a:extLst>
          </p:cNvPr>
          <p:cNvCxnSpPr>
            <a:cxnSpLocks/>
          </p:cNvCxnSpPr>
          <p:nvPr/>
        </p:nvCxnSpPr>
        <p:spPr>
          <a:xfrm>
            <a:off x="6110127" y="1023457"/>
            <a:ext cx="1" cy="5553512"/>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CB8D94-B361-442D-9A26-0DD854E2D00D}"/>
              </a:ext>
            </a:extLst>
          </p:cNvPr>
          <p:cNvPicPr>
            <a:picLocks noChangeAspect="1"/>
          </p:cNvPicPr>
          <p:nvPr/>
        </p:nvPicPr>
        <p:blipFill>
          <a:blip r:embed="rId2"/>
          <a:stretch>
            <a:fillRect/>
          </a:stretch>
        </p:blipFill>
        <p:spPr>
          <a:xfrm>
            <a:off x="698840" y="1858420"/>
            <a:ext cx="5195264" cy="3679162"/>
          </a:xfrm>
          <a:prstGeom prst="rect">
            <a:avLst/>
          </a:prstGeom>
        </p:spPr>
      </p:pic>
      <p:sp>
        <p:nvSpPr>
          <p:cNvPr id="9" name="Rectangle 8">
            <a:extLst>
              <a:ext uri="{FF2B5EF4-FFF2-40B4-BE49-F238E27FC236}">
                <a16:creationId xmlns:a16="http://schemas.microsoft.com/office/drawing/2014/main" id="{05F2689B-CEE7-49C1-91C1-8DEEBC74C3CF}"/>
              </a:ext>
            </a:extLst>
          </p:cNvPr>
          <p:cNvSpPr/>
          <p:nvPr/>
        </p:nvSpPr>
        <p:spPr>
          <a:xfrm>
            <a:off x="7703892" y="1366031"/>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12</a:t>
            </a:r>
            <a:endParaRPr lang="ko-KR" altLang="en-US" sz="2000" b="1" dirty="0">
              <a:solidFill>
                <a:schemeClr val="accent1"/>
              </a:solidFill>
            </a:endParaRPr>
          </a:p>
        </p:txBody>
      </p:sp>
      <p:pic>
        <p:nvPicPr>
          <p:cNvPr id="7" name="Picture 6">
            <a:extLst>
              <a:ext uri="{FF2B5EF4-FFF2-40B4-BE49-F238E27FC236}">
                <a16:creationId xmlns:a16="http://schemas.microsoft.com/office/drawing/2014/main" id="{D095F2F8-925C-46EB-B9BA-E51D4AFC7563}"/>
              </a:ext>
            </a:extLst>
          </p:cNvPr>
          <p:cNvPicPr>
            <a:picLocks noChangeAspect="1"/>
          </p:cNvPicPr>
          <p:nvPr/>
        </p:nvPicPr>
        <p:blipFill>
          <a:blip r:embed="rId3"/>
          <a:stretch>
            <a:fillRect/>
          </a:stretch>
        </p:blipFill>
        <p:spPr>
          <a:xfrm>
            <a:off x="6457017" y="1858420"/>
            <a:ext cx="5092819" cy="4355194"/>
          </a:xfrm>
          <a:prstGeom prst="rect">
            <a:avLst/>
          </a:prstGeom>
        </p:spPr>
      </p:pic>
    </p:spTree>
    <p:extLst>
      <p:ext uri="{BB962C8B-B14F-4D97-AF65-F5344CB8AC3E}">
        <p14:creationId xmlns:p14="http://schemas.microsoft.com/office/powerpoint/2010/main" val="1470233752"/>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1990969" y="1115642"/>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13</a:t>
            </a:r>
            <a:endParaRPr lang="ko-KR" altLang="en-US" sz="2000" b="1" dirty="0">
              <a:solidFill>
                <a:schemeClr val="accent1"/>
              </a:solidFill>
            </a:endParaRPr>
          </a:p>
        </p:txBody>
      </p:sp>
      <p:cxnSp>
        <p:nvCxnSpPr>
          <p:cNvPr id="68" name="Straight Connector 67">
            <a:extLst>
              <a:ext uri="{FF2B5EF4-FFF2-40B4-BE49-F238E27FC236}">
                <a16:creationId xmlns:a16="http://schemas.microsoft.com/office/drawing/2014/main" id="{27569CD1-1F4D-495E-842F-872445AFE130}"/>
              </a:ext>
            </a:extLst>
          </p:cNvPr>
          <p:cNvCxnSpPr>
            <a:cxnSpLocks/>
          </p:cNvCxnSpPr>
          <p:nvPr/>
        </p:nvCxnSpPr>
        <p:spPr>
          <a:xfrm>
            <a:off x="6110127" y="1023457"/>
            <a:ext cx="1" cy="5553512"/>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404143D-381B-484D-8248-EC149F365601}"/>
              </a:ext>
            </a:extLst>
          </p:cNvPr>
          <p:cNvPicPr>
            <a:picLocks noChangeAspect="1"/>
          </p:cNvPicPr>
          <p:nvPr/>
        </p:nvPicPr>
        <p:blipFill>
          <a:blip r:embed="rId2"/>
          <a:stretch>
            <a:fillRect/>
          </a:stretch>
        </p:blipFill>
        <p:spPr>
          <a:xfrm>
            <a:off x="1021802" y="1538265"/>
            <a:ext cx="4537402" cy="4719788"/>
          </a:xfrm>
          <a:prstGeom prst="rect">
            <a:avLst/>
          </a:prstGeom>
        </p:spPr>
      </p:pic>
      <p:pic>
        <p:nvPicPr>
          <p:cNvPr id="11" name="Picture 10">
            <a:extLst>
              <a:ext uri="{FF2B5EF4-FFF2-40B4-BE49-F238E27FC236}">
                <a16:creationId xmlns:a16="http://schemas.microsoft.com/office/drawing/2014/main" id="{3FDD16FD-3F95-4AD8-BF4C-CDC6162BE64B}"/>
              </a:ext>
            </a:extLst>
          </p:cNvPr>
          <p:cNvPicPr>
            <a:picLocks noChangeAspect="1"/>
          </p:cNvPicPr>
          <p:nvPr/>
        </p:nvPicPr>
        <p:blipFill>
          <a:blip r:embed="rId3"/>
          <a:stretch>
            <a:fillRect/>
          </a:stretch>
        </p:blipFill>
        <p:spPr>
          <a:xfrm>
            <a:off x="6307131" y="3218537"/>
            <a:ext cx="5437457" cy="1395408"/>
          </a:xfrm>
          <a:prstGeom prst="rect">
            <a:avLst/>
          </a:prstGeom>
        </p:spPr>
      </p:pic>
      <p:sp>
        <p:nvSpPr>
          <p:cNvPr id="14" name="Rectangle 13">
            <a:extLst>
              <a:ext uri="{FF2B5EF4-FFF2-40B4-BE49-F238E27FC236}">
                <a16:creationId xmlns:a16="http://schemas.microsoft.com/office/drawing/2014/main" id="{507BFB2F-ED2D-47AD-82F1-58CE11D8B84A}"/>
              </a:ext>
            </a:extLst>
          </p:cNvPr>
          <p:cNvSpPr/>
          <p:nvPr/>
        </p:nvSpPr>
        <p:spPr>
          <a:xfrm>
            <a:off x="6369618" y="2570443"/>
            <a:ext cx="4165769" cy="400110"/>
          </a:xfrm>
          <a:prstGeom prst="rect">
            <a:avLst/>
          </a:prstGeom>
        </p:spPr>
        <p:txBody>
          <a:bodyPr wrap="square">
            <a:spAutoFit/>
          </a:bodyPr>
          <a:lstStyle/>
          <a:p>
            <a:r>
              <a:rPr lang="en-US" altLang="ko-KR" sz="2000" b="1" dirty="0" err="1"/>
              <a:t>Dữ</a:t>
            </a:r>
            <a:r>
              <a:rPr lang="en-US" altLang="ko-KR" sz="2000" b="1" dirty="0"/>
              <a:t> </a:t>
            </a:r>
            <a:r>
              <a:rPr lang="en-US" altLang="ko-KR" sz="2000" b="1" dirty="0" err="1"/>
              <a:t>liệu</a:t>
            </a:r>
            <a:r>
              <a:rPr lang="en-US" altLang="ko-KR" sz="2000" b="1" dirty="0"/>
              <a:t> </a:t>
            </a:r>
            <a:r>
              <a:rPr lang="en-US" altLang="ko-KR" sz="2000" b="1" dirty="0" err="1"/>
              <a:t>đầu</a:t>
            </a:r>
            <a:r>
              <a:rPr lang="en-US" altLang="ko-KR" sz="2000" b="1" dirty="0"/>
              <a:t> </a:t>
            </a:r>
            <a:r>
              <a:rPr lang="en-US" altLang="ko-KR" sz="2000" b="1" dirty="0" err="1"/>
              <a:t>vào</a:t>
            </a:r>
            <a:r>
              <a:rPr lang="en-US" altLang="ko-KR" sz="2000" b="1" dirty="0"/>
              <a:t> </a:t>
            </a:r>
            <a:r>
              <a:rPr lang="en-US" altLang="ko-KR" sz="2000" b="1" dirty="0" err="1"/>
              <a:t>gồm</a:t>
            </a:r>
            <a:r>
              <a:rPr lang="en-US" altLang="ko-KR" sz="2000" b="1" dirty="0"/>
              <a:t> </a:t>
            </a:r>
            <a:r>
              <a:rPr lang="en-US" altLang="ko-KR" sz="2000" b="1" dirty="0" err="1"/>
              <a:t>các</a:t>
            </a:r>
            <a:r>
              <a:rPr lang="en-US" altLang="ko-KR" sz="2000" b="1" dirty="0"/>
              <a:t> </a:t>
            </a:r>
            <a:r>
              <a:rPr lang="en-US" altLang="ko-KR" sz="2000" b="1" dirty="0" err="1"/>
              <a:t>trường</a:t>
            </a:r>
            <a:endParaRPr lang="ko-KR" altLang="en-US" sz="2000" b="1" dirty="0"/>
          </a:p>
        </p:txBody>
      </p:sp>
    </p:spTree>
    <p:extLst>
      <p:ext uri="{BB962C8B-B14F-4D97-AF65-F5344CB8AC3E}">
        <p14:creationId xmlns:p14="http://schemas.microsoft.com/office/powerpoint/2010/main" val="3969694111"/>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4810593" y="1173085"/>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14</a:t>
            </a:r>
            <a:endParaRPr lang="ko-KR" altLang="en-US" sz="2000" b="1" dirty="0">
              <a:solidFill>
                <a:schemeClr val="accent1"/>
              </a:solidFill>
            </a:endParaRPr>
          </a:p>
        </p:txBody>
      </p:sp>
      <p:pic>
        <p:nvPicPr>
          <p:cNvPr id="4" name="Picture 3">
            <a:extLst>
              <a:ext uri="{FF2B5EF4-FFF2-40B4-BE49-F238E27FC236}">
                <a16:creationId xmlns:a16="http://schemas.microsoft.com/office/drawing/2014/main" id="{E6CF70B4-FBF6-4595-AC2F-08FC248FFD51}"/>
              </a:ext>
            </a:extLst>
          </p:cNvPr>
          <p:cNvPicPr>
            <a:picLocks noChangeAspect="1"/>
          </p:cNvPicPr>
          <p:nvPr/>
        </p:nvPicPr>
        <p:blipFill>
          <a:blip r:embed="rId2"/>
          <a:stretch>
            <a:fillRect/>
          </a:stretch>
        </p:blipFill>
        <p:spPr>
          <a:xfrm>
            <a:off x="3699669" y="1580329"/>
            <a:ext cx="4792662" cy="4828833"/>
          </a:xfrm>
          <a:prstGeom prst="rect">
            <a:avLst/>
          </a:prstGeom>
        </p:spPr>
      </p:pic>
    </p:spTree>
    <p:extLst>
      <p:ext uri="{BB962C8B-B14F-4D97-AF65-F5344CB8AC3E}">
        <p14:creationId xmlns:p14="http://schemas.microsoft.com/office/powerpoint/2010/main" val="1062232115"/>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1990969" y="1115642"/>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15</a:t>
            </a:r>
            <a:endParaRPr lang="ko-KR" altLang="en-US" sz="2000" b="1" dirty="0">
              <a:solidFill>
                <a:schemeClr val="accent1"/>
              </a:solidFill>
            </a:endParaRPr>
          </a:p>
        </p:txBody>
      </p:sp>
      <p:cxnSp>
        <p:nvCxnSpPr>
          <p:cNvPr id="68" name="Straight Connector 67">
            <a:extLst>
              <a:ext uri="{FF2B5EF4-FFF2-40B4-BE49-F238E27FC236}">
                <a16:creationId xmlns:a16="http://schemas.microsoft.com/office/drawing/2014/main" id="{27569CD1-1F4D-495E-842F-872445AFE130}"/>
              </a:ext>
            </a:extLst>
          </p:cNvPr>
          <p:cNvCxnSpPr>
            <a:cxnSpLocks/>
          </p:cNvCxnSpPr>
          <p:nvPr/>
        </p:nvCxnSpPr>
        <p:spPr>
          <a:xfrm>
            <a:off x="6110127" y="1023457"/>
            <a:ext cx="1" cy="5553512"/>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EA5652-D86F-4265-BDAA-B9B54C445C4E}"/>
              </a:ext>
            </a:extLst>
          </p:cNvPr>
          <p:cNvPicPr>
            <a:picLocks noChangeAspect="1"/>
          </p:cNvPicPr>
          <p:nvPr/>
        </p:nvPicPr>
        <p:blipFill>
          <a:blip r:embed="rId2"/>
          <a:stretch>
            <a:fillRect/>
          </a:stretch>
        </p:blipFill>
        <p:spPr>
          <a:xfrm>
            <a:off x="863224" y="1527452"/>
            <a:ext cx="4857147" cy="4881710"/>
          </a:xfrm>
          <a:prstGeom prst="rect">
            <a:avLst/>
          </a:prstGeom>
        </p:spPr>
      </p:pic>
      <p:pic>
        <p:nvPicPr>
          <p:cNvPr id="7" name="Picture 6">
            <a:extLst>
              <a:ext uri="{FF2B5EF4-FFF2-40B4-BE49-F238E27FC236}">
                <a16:creationId xmlns:a16="http://schemas.microsoft.com/office/drawing/2014/main" id="{8A43E8C0-756F-4AB1-A548-568275D3110C}"/>
              </a:ext>
            </a:extLst>
          </p:cNvPr>
          <p:cNvPicPr>
            <a:picLocks noChangeAspect="1"/>
          </p:cNvPicPr>
          <p:nvPr/>
        </p:nvPicPr>
        <p:blipFill>
          <a:blip r:embed="rId3"/>
          <a:stretch>
            <a:fillRect/>
          </a:stretch>
        </p:blipFill>
        <p:spPr>
          <a:xfrm>
            <a:off x="6394179" y="2083850"/>
            <a:ext cx="5218495" cy="1884457"/>
          </a:xfrm>
          <a:prstGeom prst="rect">
            <a:avLst/>
          </a:prstGeom>
        </p:spPr>
      </p:pic>
    </p:spTree>
    <p:extLst>
      <p:ext uri="{BB962C8B-B14F-4D97-AF65-F5344CB8AC3E}">
        <p14:creationId xmlns:p14="http://schemas.microsoft.com/office/powerpoint/2010/main" val="632015"/>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2.3. </a:t>
            </a:r>
            <a:r>
              <a:rPr lang="en-US" dirty="0" err="1"/>
              <a:t>Đặc</a:t>
            </a:r>
            <a:r>
              <a:rPr lang="en-US" dirty="0"/>
              <a:t> </a:t>
            </a:r>
            <a:r>
              <a:rPr lang="en-US" dirty="0" err="1"/>
              <a:t>tả</a:t>
            </a:r>
            <a:r>
              <a:rPr lang="en-US" dirty="0"/>
              <a:t> Use Case</a:t>
            </a:r>
          </a:p>
        </p:txBody>
      </p:sp>
      <p:sp>
        <p:nvSpPr>
          <p:cNvPr id="66" name="Rectangle 65">
            <a:extLst>
              <a:ext uri="{FF2B5EF4-FFF2-40B4-BE49-F238E27FC236}">
                <a16:creationId xmlns:a16="http://schemas.microsoft.com/office/drawing/2014/main" id="{CD39CC06-1527-4E0A-BF91-9070F149B1FB}"/>
              </a:ext>
            </a:extLst>
          </p:cNvPr>
          <p:cNvSpPr/>
          <p:nvPr/>
        </p:nvSpPr>
        <p:spPr>
          <a:xfrm>
            <a:off x="4810593" y="1335153"/>
            <a:ext cx="2599068" cy="400110"/>
          </a:xfrm>
          <a:prstGeom prst="rect">
            <a:avLst/>
          </a:prstGeom>
        </p:spPr>
        <p:txBody>
          <a:bodyPr wrap="square">
            <a:spAutoFit/>
          </a:bodyPr>
          <a:lstStyle/>
          <a:p>
            <a:r>
              <a:rPr lang="en-US" altLang="ko-KR" sz="2000" b="1" dirty="0" err="1">
                <a:solidFill>
                  <a:schemeClr val="accent1"/>
                </a:solidFill>
              </a:rPr>
              <a:t>Đặc</a:t>
            </a:r>
            <a:r>
              <a:rPr lang="en-US" altLang="ko-KR" sz="2000" b="1" dirty="0">
                <a:solidFill>
                  <a:schemeClr val="accent1"/>
                </a:solidFill>
              </a:rPr>
              <a:t> </a:t>
            </a:r>
            <a:r>
              <a:rPr lang="en-US" altLang="ko-KR" sz="2000" b="1" dirty="0" err="1">
                <a:solidFill>
                  <a:schemeClr val="accent1"/>
                </a:solidFill>
              </a:rPr>
              <a:t>tả</a:t>
            </a:r>
            <a:r>
              <a:rPr lang="en-US" altLang="ko-KR" sz="2000" b="1" dirty="0">
                <a:solidFill>
                  <a:schemeClr val="accent1"/>
                </a:solidFill>
              </a:rPr>
              <a:t> Use Case 16</a:t>
            </a:r>
            <a:endParaRPr lang="ko-KR" altLang="en-US" sz="2000" b="1" dirty="0">
              <a:solidFill>
                <a:schemeClr val="accent1"/>
              </a:solidFill>
            </a:endParaRPr>
          </a:p>
        </p:txBody>
      </p:sp>
      <p:pic>
        <p:nvPicPr>
          <p:cNvPr id="8" name="Picture 7">
            <a:extLst>
              <a:ext uri="{FF2B5EF4-FFF2-40B4-BE49-F238E27FC236}">
                <a16:creationId xmlns:a16="http://schemas.microsoft.com/office/drawing/2014/main" id="{C94DE9F8-03E8-45C6-9120-1BAD0EEB05A3}"/>
              </a:ext>
            </a:extLst>
          </p:cNvPr>
          <p:cNvPicPr>
            <a:picLocks noChangeAspect="1"/>
          </p:cNvPicPr>
          <p:nvPr/>
        </p:nvPicPr>
        <p:blipFill>
          <a:blip r:embed="rId2"/>
          <a:stretch>
            <a:fillRect/>
          </a:stretch>
        </p:blipFill>
        <p:spPr>
          <a:xfrm>
            <a:off x="3084725" y="1821831"/>
            <a:ext cx="6050804" cy="4305673"/>
          </a:xfrm>
          <a:prstGeom prst="rect">
            <a:avLst/>
          </a:prstGeom>
        </p:spPr>
      </p:pic>
    </p:spTree>
    <p:extLst>
      <p:ext uri="{BB962C8B-B14F-4D97-AF65-F5344CB8AC3E}">
        <p14:creationId xmlns:p14="http://schemas.microsoft.com/office/powerpoint/2010/main" val="2168518173"/>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2.4. </a:t>
            </a:r>
            <a:r>
              <a:rPr lang="en-US" dirty="0" err="1"/>
              <a:t>Các</a:t>
            </a:r>
            <a:r>
              <a:rPr lang="en-US" dirty="0"/>
              <a:t> </a:t>
            </a:r>
            <a:r>
              <a:rPr lang="en-US" dirty="0" err="1"/>
              <a:t>yêu</a:t>
            </a:r>
            <a:r>
              <a:rPr lang="en-US" dirty="0"/>
              <a:t> </a:t>
            </a:r>
            <a:r>
              <a:rPr lang="en-US" dirty="0" err="1"/>
              <a:t>cầu</a:t>
            </a:r>
            <a:r>
              <a:rPr lang="en-US" dirty="0"/>
              <a:t> phi </a:t>
            </a:r>
            <a:r>
              <a:rPr lang="en-US" dirty="0" err="1"/>
              <a:t>chức</a:t>
            </a:r>
            <a:r>
              <a:rPr lang="en-US" dirty="0"/>
              <a:t> </a:t>
            </a:r>
            <a:r>
              <a:rPr lang="en-US" dirty="0" err="1"/>
              <a:t>năng</a:t>
            </a:r>
            <a:endParaRPr lang="en-US" dirty="0"/>
          </a:p>
        </p:txBody>
      </p:sp>
      <p:cxnSp>
        <p:nvCxnSpPr>
          <p:cNvPr id="3" name="Straight Arrow Connector 2">
            <a:extLst>
              <a:ext uri="{FF2B5EF4-FFF2-40B4-BE49-F238E27FC236}">
                <a16:creationId xmlns:a16="http://schemas.microsoft.com/office/drawing/2014/main" id="{E409D2CA-32BE-4F00-BC46-09DBDB4C4110}"/>
              </a:ext>
            </a:extLst>
          </p:cNvPr>
          <p:cNvCxnSpPr>
            <a:cxnSpLocks/>
          </p:cNvCxnSpPr>
          <p:nvPr/>
        </p:nvCxnSpPr>
        <p:spPr>
          <a:xfrm flipV="1">
            <a:off x="3668304" y="3652876"/>
            <a:ext cx="2501652" cy="305650"/>
          </a:xfrm>
          <a:prstGeom prst="straightConnector1">
            <a:avLst/>
          </a:prstGeom>
          <a:ln w="3810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DAFFCF8-ACB1-49DF-8A59-59EEED7BBA3D}"/>
              </a:ext>
            </a:extLst>
          </p:cNvPr>
          <p:cNvCxnSpPr>
            <a:cxnSpLocks/>
          </p:cNvCxnSpPr>
          <p:nvPr/>
        </p:nvCxnSpPr>
        <p:spPr>
          <a:xfrm flipV="1">
            <a:off x="6169956" y="2842548"/>
            <a:ext cx="2377440" cy="801644"/>
          </a:xfrm>
          <a:prstGeom prst="straightConnector1">
            <a:avLst/>
          </a:prstGeom>
          <a:ln w="38100">
            <a:solidFill>
              <a:schemeClr val="accent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C0403FC-0DE7-47ED-B356-52CB994984B9}"/>
              </a:ext>
            </a:extLst>
          </p:cNvPr>
          <p:cNvCxnSpPr>
            <a:cxnSpLocks/>
          </p:cNvCxnSpPr>
          <p:nvPr/>
        </p:nvCxnSpPr>
        <p:spPr>
          <a:xfrm flipV="1">
            <a:off x="8547396" y="2037030"/>
            <a:ext cx="2606473" cy="805518"/>
          </a:xfrm>
          <a:prstGeom prst="straightConnector1">
            <a:avLst/>
          </a:prstGeom>
          <a:ln w="38100">
            <a:solidFill>
              <a:schemeClr val="accent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0A472A5-1516-4389-9343-59464F8F0244}"/>
              </a:ext>
            </a:extLst>
          </p:cNvPr>
          <p:cNvCxnSpPr>
            <a:cxnSpLocks/>
          </p:cNvCxnSpPr>
          <p:nvPr/>
        </p:nvCxnSpPr>
        <p:spPr>
          <a:xfrm>
            <a:off x="1267166" y="2458434"/>
            <a:ext cx="2401136" cy="1500092"/>
          </a:xfrm>
          <a:prstGeom prst="straightConnector1">
            <a:avLst/>
          </a:prstGeom>
          <a:ln w="3810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F815731-8776-4551-8AC7-DABD3AE461B3}"/>
              </a:ext>
            </a:extLst>
          </p:cNvPr>
          <p:cNvSpPr/>
          <p:nvPr/>
        </p:nvSpPr>
        <p:spPr>
          <a:xfrm>
            <a:off x="1789166" y="2636192"/>
            <a:ext cx="1008000" cy="10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55674808-7313-43BD-ACED-A13521EACB86}"/>
              </a:ext>
            </a:extLst>
          </p:cNvPr>
          <p:cNvSpPr/>
          <p:nvPr/>
        </p:nvSpPr>
        <p:spPr>
          <a:xfrm>
            <a:off x="4313471" y="3357104"/>
            <a:ext cx="1008000" cy="10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8">
            <a:extLst>
              <a:ext uri="{FF2B5EF4-FFF2-40B4-BE49-F238E27FC236}">
                <a16:creationId xmlns:a16="http://schemas.microsoft.com/office/drawing/2014/main" id="{4ADD4F81-230C-4B83-B534-74F1AD448C64}"/>
              </a:ext>
            </a:extLst>
          </p:cNvPr>
          <p:cNvSpPr/>
          <p:nvPr/>
        </p:nvSpPr>
        <p:spPr>
          <a:xfrm>
            <a:off x="6837776" y="2644876"/>
            <a:ext cx="1008000" cy="10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96FC49F5-CDF3-4DD5-B483-ABE4E7FE62DB}"/>
              </a:ext>
            </a:extLst>
          </p:cNvPr>
          <p:cNvSpPr/>
          <p:nvPr/>
        </p:nvSpPr>
        <p:spPr>
          <a:xfrm>
            <a:off x="9362081" y="1932648"/>
            <a:ext cx="1008000" cy="10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1" name="Group 10">
            <a:extLst>
              <a:ext uri="{FF2B5EF4-FFF2-40B4-BE49-F238E27FC236}">
                <a16:creationId xmlns:a16="http://schemas.microsoft.com/office/drawing/2014/main" id="{78AD45B8-7AD7-4926-892B-CD15B1E85366}"/>
              </a:ext>
            </a:extLst>
          </p:cNvPr>
          <p:cNvGrpSpPr/>
          <p:nvPr/>
        </p:nvGrpSpPr>
        <p:grpSpPr>
          <a:xfrm>
            <a:off x="1591642" y="3721800"/>
            <a:ext cx="1403050" cy="1846660"/>
            <a:chOff x="6210996" y="1433695"/>
            <a:chExt cx="1712589" cy="1313758"/>
          </a:xfrm>
        </p:grpSpPr>
        <p:sp>
          <p:nvSpPr>
            <p:cNvPr id="12" name="TextBox 11">
              <a:extLst>
                <a:ext uri="{FF2B5EF4-FFF2-40B4-BE49-F238E27FC236}">
                  <a16:creationId xmlns:a16="http://schemas.microsoft.com/office/drawing/2014/main" id="{87F0CC06-19BE-44AE-9DF1-E2BF85BED15C}"/>
                </a:ext>
              </a:extLst>
            </p:cNvPr>
            <p:cNvSpPr txBox="1"/>
            <p:nvPr/>
          </p:nvSpPr>
          <p:spPr>
            <a:xfrm>
              <a:off x="6210998" y="1433695"/>
              <a:ext cx="1712587" cy="240855"/>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Chức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năng</a:t>
              </a:r>
              <a:endParaRPr lang="ko-KR" altLang="en-US" sz="1600" b="1"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5C843713-D488-4031-A5E7-0BE4F298C412}"/>
                </a:ext>
              </a:extLst>
            </p:cNvPr>
            <p:cNvSpPr txBox="1"/>
            <p:nvPr/>
          </p:nvSpPr>
          <p:spPr>
            <a:xfrm>
              <a:off x="6210996" y="1630759"/>
              <a:ext cx="1712587" cy="1116694"/>
            </a:xfrm>
            <a:prstGeom prst="rect">
              <a:avLst/>
            </a:prstGeom>
            <a:noFill/>
          </p:spPr>
          <p:txBody>
            <a:bodyPr wrap="square" rtlCol="0">
              <a:spAutoFit/>
            </a:bodyPr>
            <a:lstStyle/>
            <a:p>
              <a:r>
                <a:rPr lang="en-US" altLang="ko-KR" sz="1600" dirty="0" err="1">
                  <a:solidFill>
                    <a:schemeClr val="tx1">
                      <a:lumMod val="75000"/>
                      <a:lumOff val="25000"/>
                    </a:schemeClr>
                  </a:solidFill>
                  <a:cs typeface="Arial" pitchFamily="34" charset="0"/>
                </a:rPr>
                <a:t>Hỗ</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trợ</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tối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đa</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cho</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thu</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ngân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và</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quản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lý</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trong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việc</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quản</a:t>
              </a:r>
              <a:r>
                <a:rPr lang="en-US" altLang="ko-KR" sz="1600" dirty="0">
                  <a:solidFill>
                    <a:schemeClr val="tx1">
                      <a:lumMod val="75000"/>
                      <a:lumOff val="25000"/>
                    </a:schemeClr>
                  </a:solidFill>
                  <a:cs typeface="Arial" pitchFamily="34" charset="0"/>
                </a:rPr>
                <a:t> </a:t>
              </a:r>
              <a:r>
                <a:rPr lang="en-US" altLang="ko-KR" sz="1600" err="1">
                  <a:solidFill>
                    <a:schemeClr val="tx1">
                      <a:lumMod val="75000"/>
                      <a:lumOff val="25000"/>
                    </a:schemeClr>
                  </a:solidFill>
                  <a:cs typeface="Arial" pitchFamily="34" charset="0"/>
                </a:rPr>
                <a:t>lý</a:t>
              </a:r>
              <a:r>
                <a:rPr lang="en-US" altLang="ko-KR" sz="1600">
                  <a:solidFill>
                    <a:schemeClr val="tx1">
                      <a:lumMod val="75000"/>
                      <a:lumOff val="25000"/>
                    </a:schemeClr>
                  </a:solidFill>
                  <a:cs typeface="Arial" pitchFamily="34" charset="0"/>
                </a:rPr>
                <a:t> </a:t>
              </a:r>
              <a:r>
                <a:rPr lang="en-US" altLang="ko-KR" sz="1600" smtClean="0">
                  <a:solidFill>
                    <a:schemeClr val="tx1">
                      <a:lumMod val="75000"/>
                      <a:lumOff val="25000"/>
                    </a:schemeClr>
                  </a:solidFill>
                  <a:cs typeface="Arial" pitchFamily="34" charset="0"/>
                </a:rPr>
                <a:t>quán coffee ITER</a:t>
              </a:r>
              <a:endParaRPr lang="ko-KR" altLang="en-US" sz="1600" dirty="0">
                <a:solidFill>
                  <a:schemeClr val="tx1">
                    <a:lumMod val="75000"/>
                    <a:lumOff val="25000"/>
                  </a:schemeClr>
                </a:solidFill>
                <a:cs typeface="Arial" pitchFamily="34" charset="0"/>
              </a:endParaRPr>
            </a:p>
          </p:txBody>
        </p:sp>
      </p:grpSp>
      <p:grpSp>
        <p:nvGrpSpPr>
          <p:cNvPr id="14" name="Group 13">
            <a:extLst>
              <a:ext uri="{FF2B5EF4-FFF2-40B4-BE49-F238E27FC236}">
                <a16:creationId xmlns:a16="http://schemas.microsoft.com/office/drawing/2014/main" id="{C2610FE0-AB29-4FB7-B15A-B0B4F9DB2A90}"/>
              </a:ext>
            </a:extLst>
          </p:cNvPr>
          <p:cNvGrpSpPr/>
          <p:nvPr/>
        </p:nvGrpSpPr>
        <p:grpSpPr>
          <a:xfrm>
            <a:off x="4085273" y="1590051"/>
            <a:ext cx="1697624" cy="1600438"/>
            <a:chOff x="6210996" y="1433695"/>
            <a:chExt cx="1712589" cy="1138590"/>
          </a:xfrm>
        </p:grpSpPr>
        <p:sp>
          <p:nvSpPr>
            <p:cNvPr id="15" name="TextBox 14">
              <a:extLst>
                <a:ext uri="{FF2B5EF4-FFF2-40B4-BE49-F238E27FC236}">
                  <a16:creationId xmlns:a16="http://schemas.microsoft.com/office/drawing/2014/main" id="{71A83AA4-693D-4FE5-9287-5A53CFA9AEA7}"/>
                </a:ext>
              </a:extLst>
            </p:cNvPr>
            <p:cNvSpPr txBox="1"/>
            <p:nvPr/>
          </p:nvSpPr>
          <p:spPr>
            <a:xfrm>
              <a:off x="6210998" y="1433695"/>
              <a:ext cx="1712587" cy="240855"/>
            </a:xfrm>
            <a:prstGeom prst="rect">
              <a:avLst/>
            </a:prstGeom>
            <a:noFill/>
          </p:spPr>
          <p:txBody>
            <a:bodyPr wrap="square" rtlCol="0">
              <a:spAutoFit/>
            </a:bodyPr>
            <a:lstStyle/>
            <a:p>
              <a:r>
                <a:rPr lang="en-US" altLang="ko-KR" sz="1600" b="1" dirty="0" err="1">
                  <a:solidFill>
                    <a:schemeClr val="tx1">
                      <a:lumMod val="65000"/>
                      <a:lumOff val="35000"/>
                    </a:schemeClr>
                  </a:solidFill>
                  <a:cs typeface="Arial" pitchFamily="34" charset="0"/>
                </a:rPr>
                <a:t>Tính</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dễ</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dùng</a:t>
              </a:r>
              <a:endParaRPr lang="ko-KR" altLang="en-US" sz="1600" b="1" dirty="0">
                <a:solidFill>
                  <a:schemeClr val="tx1">
                    <a:lumMod val="65000"/>
                    <a:lumOff val="35000"/>
                  </a:schemeClr>
                </a:solidFill>
                <a:cs typeface="Arial" pitchFamily="34" charset="0"/>
              </a:endParaRPr>
            </a:p>
          </p:txBody>
        </p:sp>
        <p:sp>
          <p:nvSpPr>
            <p:cNvPr id="16" name="TextBox 15">
              <a:extLst>
                <a:ext uri="{FF2B5EF4-FFF2-40B4-BE49-F238E27FC236}">
                  <a16:creationId xmlns:a16="http://schemas.microsoft.com/office/drawing/2014/main" id="{A21DBF61-E7A3-4F20-8FE3-77340984D2BC}"/>
                </a:ext>
              </a:extLst>
            </p:cNvPr>
            <p:cNvSpPr txBox="1"/>
            <p:nvPr/>
          </p:nvSpPr>
          <p:spPr>
            <a:xfrm>
              <a:off x="6210996" y="1630759"/>
              <a:ext cx="1712587" cy="941526"/>
            </a:xfrm>
            <a:prstGeom prst="rect">
              <a:avLst/>
            </a:prstGeom>
            <a:noFill/>
          </p:spPr>
          <p:txBody>
            <a:bodyPr wrap="square" rtlCol="0">
              <a:spAutoFit/>
            </a:bodyPr>
            <a:lstStyle/>
            <a:p>
              <a:r>
                <a:rPr lang="en-US" altLang="ko-KR" sz="1600" dirty="0" err="1">
                  <a:solidFill>
                    <a:schemeClr val="tx1">
                      <a:lumMod val="65000"/>
                      <a:lumOff val="35000"/>
                    </a:schemeClr>
                  </a:solidFill>
                  <a:cs typeface="Arial" pitchFamily="34" charset="0"/>
                </a:rPr>
                <a:t>Tương</a:t>
              </a:r>
              <a:r>
                <a:rPr lang="en-US" altLang="ko-KR" sz="1600" dirty="0">
                  <a:solidFill>
                    <a:schemeClr val="tx1">
                      <a:lumMod val="65000"/>
                      <a:lumOff val="35000"/>
                    </a:schemeClr>
                  </a:solidFill>
                  <a:cs typeface="Arial" pitchFamily="34" charset="0"/>
                </a:rPr>
                <a:t> </a:t>
              </a:r>
              <a:r>
                <a:rPr lang="en-US" altLang="ko-KR" sz="1600" dirty="0" err="1">
                  <a:solidFill>
                    <a:schemeClr val="tx1">
                      <a:lumMod val="65000"/>
                      <a:lumOff val="35000"/>
                    </a:schemeClr>
                  </a:solidFill>
                  <a:cs typeface="Arial" pitchFamily="34" charset="0"/>
                </a:rPr>
                <a:t>thích</a:t>
              </a:r>
              <a:r>
                <a:rPr lang="en-US" altLang="ko-KR" sz="1600" dirty="0">
                  <a:solidFill>
                    <a:schemeClr val="tx1">
                      <a:lumMod val="65000"/>
                      <a:lumOff val="35000"/>
                    </a:schemeClr>
                  </a:solidFill>
                  <a:cs typeface="Arial" pitchFamily="34" charset="0"/>
                </a:rPr>
                <a:t> </a:t>
              </a:r>
              <a:r>
                <a:rPr lang="en-US" altLang="ko-KR" sz="1600" dirty="0" err="1">
                  <a:solidFill>
                    <a:schemeClr val="tx1">
                      <a:lumMod val="65000"/>
                      <a:lumOff val="35000"/>
                    </a:schemeClr>
                  </a:solidFill>
                  <a:cs typeface="Arial" pitchFamily="34" charset="0"/>
                </a:rPr>
                <a:t>với</a:t>
              </a:r>
              <a:r>
                <a:rPr lang="en-US" altLang="ko-KR" sz="1600" dirty="0">
                  <a:solidFill>
                    <a:schemeClr val="tx1">
                      <a:lumMod val="65000"/>
                      <a:lumOff val="35000"/>
                    </a:schemeClr>
                  </a:solidFill>
                  <a:cs typeface="Arial" pitchFamily="34" charset="0"/>
                </a:rPr>
                <a:t> </a:t>
              </a:r>
              <a:r>
                <a:rPr lang="en-US" altLang="ko-KR" sz="1600" dirty="0" err="1">
                  <a:solidFill>
                    <a:schemeClr val="tx1">
                      <a:lumMod val="65000"/>
                      <a:lumOff val="35000"/>
                    </a:schemeClr>
                  </a:solidFill>
                  <a:cs typeface="Arial" pitchFamily="34" charset="0"/>
                </a:rPr>
                <a:t>mọi</a:t>
              </a:r>
              <a:r>
                <a:rPr lang="en-US" altLang="ko-KR" sz="1600" dirty="0">
                  <a:solidFill>
                    <a:schemeClr val="tx1">
                      <a:lumMod val="65000"/>
                      <a:lumOff val="35000"/>
                    </a:schemeClr>
                  </a:solidFill>
                  <a:cs typeface="Arial" pitchFamily="34" charset="0"/>
                </a:rPr>
                <a:t> </a:t>
              </a:r>
              <a:r>
                <a:rPr lang="en-US" altLang="ko-KR" sz="1600" dirty="0" err="1">
                  <a:solidFill>
                    <a:schemeClr val="tx1">
                      <a:lumMod val="65000"/>
                      <a:lumOff val="35000"/>
                    </a:schemeClr>
                  </a:solidFill>
                  <a:cs typeface="Arial" pitchFamily="34" charset="0"/>
                </a:rPr>
                <a:t>hệ</a:t>
              </a:r>
              <a:r>
                <a:rPr lang="en-US" altLang="ko-KR" sz="1600" dirty="0">
                  <a:solidFill>
                    <a:schemeClr val="tx1">
                      <a:lumMod val="65000"/>
                      <a:lumOff val="35000"/>
                    </a:schemeClr>
                  </a:solidFill>
                  <a:cs typeface="Arial" pitchFamily="34" charset="0"/>
                </a:rPr>
                <a:t> </a:t>
              </a:r>
              <a:r>
                <a:rPr lang="en-US" altLang="ko-KR" sz="1600" dirty="0" err="1">
                  <a:solidFill>
                    <a:schemeClr val="tx1">
                      <a:lumMod val="65000"/>
                      <a:lumOff val="35000"/>
                    </a:schemeClr>
                  </a:solidFill>
                  <a:cs typeface="Arial" pitchFamily="34" charset="0"/>
                </a:rPr>
                <a:t>điều</a:t>
              </a:r>
              <a:r>
                <a:rPr lang="en-US" altLang="ko-KR" sz="1600" dirty="0">
                  <a:solidFill>
                    <a:schemeClr val="tx1">
                      <a:lumMod val="65000"/>
                      <a:lumOff val="35000"/>
                    </a:schemeClr>
                  </a:solidFill>
                  <a:cs typeface="Arial" pitchFamily="34" charset="0"/>
                </a:rPr>
                <a:t> </a:t>
              </a:r>
              <a:r>
                <a:rPr lang="en-US" altLang="ko-KR" sz="1600" dirty="0" err="1">
                  <a:solidFill>
                    <a:schemeClr val="tx1">
                      <a:lumMod val="65000"/>
                      <a:lumOff val="35000"/>
                    </a:schemeClr>
                  </a:solidFill>
                  <a:cs typeface="Arial" pitchFamily="34" charset="0"/>
                </a:rPr>
                <a:t>hành</a:t>
              </a:r>
              <a:r>
                <a:rPr lang="en-US" altLang="ko-KR" sz="1600" dirty="0">
                  <a:solidFill>
                    <a:schemeClr val="tx1">
                      <a:lumMod val="65000"/>
                      <a:lumOff val="35000"/>
                    </a:schemeClr>
                  </a:solidFill>
                  <a:cs typeface="Arial" pitchFamily="34" charset="0"/>
                </a:rPr>
                <a:t> (Linux, Windows, MacOS,..)</a:t>
              </a:r>
              <a:endParaRPr lang="ko-KR" altLang="en-US" sz="1600" dirty="0">
                <a:solidFill>
                  <a:schemeClr val="tx1">
                    <a:lumMod val="65000"/>
                    <a:lumOff val="35000"/>
                  </a:schemeClr>
                </a:solidFill>
                <a:cs typeface="Arial" pitchFamily="34" charset="0"/>
              </a:endParaRPr>
            </a:p>
          </p:txBody>
        </p:sp>
      </p:grpSp>
      <p:grpSp>
        <p:nvGrpSpPr>
          <p:cNvPr id="17" name="Group 16">
            <a:extLst>
              <a:ext uri="{FF2B5EF4-FFF2-40B4-BE49-F238E27FC236}">
                <a16:creationId xmlns:a16="http://schemas.microsoft.com/office/drawing/2014/main" id="{531B05DE-8493-4413-A7CB-0EBD0B150EAD}"/>
              </a:ext>
            </a:extLst>
          </p:cNvPr>
          <p:cNvGrpSpPr/>
          <p:nvPr/>
        </p:nvGrpSpPr>
        <p:grpSpPr>
          <a:xfrm>
            <a:off x="6611371" y="3850547"/>
            <a:ext cx="1936025" cy="1107996"/>
            <a:chOff x="6210996" y="1433695"/>
            <a:chExt cx="1712589" cy="788255"/>
          </a:xfrm>
        </p:grpSpPr>
        <p:sp>
          <p:nvSpPr>
            <p:cNvPr id="18" name="TextBox 17">
              <a:extLst>
                <a:ext uri="{FF2B5EF4-FFF2-40B4-BE49-F238E27FC236}">
                  <a16:creationId xmlns:a16="http://schemas.microsoft.com/office/drawing/2014/main" id="{57A6411A-29D1-4806-8BDA-1F5542CF37C3}"/>
                </a:ext>
              </a:extLst>
            </p:cNvPr>
            <p:cNvSpPr txBox="1"/>
            <p:nvPr/>
          </p:nvSpPr>
          <p:spPr>
            <a:xfrm>
              <a:off x="6210998" y="1433695"/>
              <a:ext cx="1712587" cy="240855"/>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Tính</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ổn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định</a:t>
              </a:r>
              <a:endParaRPr lang="ko-KR" altLang="en-US" sz="16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847859B3-87C1-4A22-9530-C98F2F226968}"/>
                </a:ext>
              </a:extLst>
            </p:cNvPr>
            <p:cNvSpPr txBox="1"/>
            <p:nvPr/>
          </p:nvSpPr>
          <p:spPr>
            <a:xfrm>
              <a:off x="6210996" y="1630759"/>
              <a:ext cx="1712587" cy="591191"/>
            </a:xfrm>
            <a:prstGeom prst="rect">
              <a:avLst/>
            </a:prstGeom>
            <a:noFill/>
          </p:spPr>
          <p:txBody>
            <a:bodyPr wrap="square" rtlCol="0">
              <a:spAutoFit/>
            </a:bodyPr>
            <a:lstStyle/>
            <a:p>
              <a:r>
                <a:rPr lang="en-US" altLang="ko-KR" sz="1600" dirty="0" err="1">
                  <a:solidFill>
                    <a:schemeClr val="tx1">
                      <a:lumMod val="75000"/>
                      <a:lumOff val="25000"/>
                    </a:schemeClr>
                  </a:solidFill>
                  <a:cs typeface="Arial" pitchFamily="34" charset="0"/>
                </a:rPr>
                <a:t>Phần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mềm</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có</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thể</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hoạt</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động</a:t>
              </a:r>
              <a:r>
                <a:rPr lang="en-US" altLang="ko-KR" sz="1600" dirty="0">
                  <a:solidFill>
                    <a:schemeClr val="tx1">
                      <a:lumMod val="75000"/>
                      <a:lumOff val="25000"/>
                    </a:schemeClr>
                  </a:solidFill>
                  <a:cs typeface="Arial" pitchFamily="34" charset="0"/>
                </a:rPr>
                <a:t> 24/24 </a:t>
              </a:r>
              <a:r>
                <a:rPr lang="en-US" altLang="ko-KR" sz="1600" dirty="0" err="1">
                  <a:solidFill>
                    <a:schemeClr val="tx1">
                      <a:lumMod val="75000"/>
                      <a:lumOff val="25000"/>
                    </a:schemeClr>
                  </a:solidFill>
                  <a:cs typeface="Arial" pitchFamily="34" charset="0"/>
                </a:rPr>
                <a:t>giờ</a:t>
              </a:r>
              <a:r>
                <a:rPr lang="en-US" altLang="ko-KR" sz="1600" dirty="0">
                  <a:solidFill>
                    <a:schemeClr val="tx1">
                      <a:lumMod val="75000"/>
                      <a:lumOff val="25000"/>
                    </a:schemeClr>
                  </a:solidFill>
                  <a:cs typeface="Arial" pitchFamily="34" charset="0"/>
                </a:rPr>
                <a:t>, 7/7 </a:t>
              </a:r>
              <a:r>
                <a:rPr lang="en-US" altLang="ko-KR" sz="1600" dirty="0" err="1">
                  <a:solidFill>
                    <a:schemeClr val="tx1">
                      <a:lumMod val="75000"/>
                      <a:lumOff val="25000"/>
                    </a:schemeClr>
                  </a:solidFill>
                  <a:cs typeface="Arial" pitchFamily="34" charset="0"/>
                </a:rPr>
                <a:t>ngày</a:t>
              </a:r>
              <a:r>
                <a:rPr lang="en-US" altLang="ko-KR" sz="1600" dirty="0">
                  <a:solidFill>
                    <a:schemeClr val="tx1">
                      <a:lumMod val="75000"/>
                      <a:lumOff val="25000"/>
                    </a:schemeClr>
                  </a:solidFill>
                  <a:cs typeface="Arial" pitchFamily="34" charset="0"/>
                </a:rPr>
                <a:t>.</a:t>
              </a:r>
              <a:endParaRPr lang="ko-KR" altLang="en-US" sz="1600" dirty="0">
                <a:solidFill>
                  <a:schemeClr val="tx1">
                    <a:lumMod val="75000"/>
                    <a:lumOff val="25000"/>
                  </a:schemeClr>
                </a:solidFill>
                <a:cs typeface="Arial" pitchFamily="34" charset="0"/>
              </a:endParaRPr>
            </a:p>
          </p:txBody>
        </p:sp>
      </p:grpSp>
      <p:grpSp>
        <p:nvGrpSpPr>
          <p:cNvPr id="20" name="Group 19">
            <a:extLst>
              <a:ext uri="{FF2B5EF4-FFF2-40B4-BE49-F238E27FC236}">
                <a16:creationId xmlns:a16="http://schemas.microsoft.com/office/drawing/2014/main" id="{91166794-3CED-426E-AD34-59C7106033E0}"/>
              </a:ext>
            </a:extLst>
          </p:cNvPr>
          <p:cNvGrpSpPr/>
          <p:nvPr/>
        </p:nvGrpSpPr>
        <p:grpSpPr>
          <a:xfrm>
            <a:off x="9215213" y="2991373"/>
            <a:ext cx="2311259" cy="1846659"/>
            <a:chOff x="6210996" y="1433695"/>
            <a:chExt cx="1712589" cy="1313758"/>
          </a:xfrm>
        </p:grpSpPr>
        <p:sp>
          <p:nvSpPr>
            <p:cNvPr id="21" name="TextBox 20">
              <a:extLst>
                <a:ext uri="{FF2B5EF4-FFF2-40B4-BE49-F238E27FC236}">
                  <a16:creationId xmlns:a16="http://schemas.microsoft.com/office/drawing/2014/main" id="{15B527EB-13D0-4DA9-BC14-B377030C0864}"/>
                </a:ext>
              </a:extLst>
            </p:cNvPr>
            <p:cNvSpPr txBox="1"/>
            <p:nvPr/>
          </p:nvSpPr>
          <p:spPr>
            <a:xfrm>
              <a:off x="6210998" y="1433695"/>
              <a:ext cx="1712587" cy="240856"/>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Hiệu</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suất</a:t>
              </a:r>
              <a:r>
                <a:rPr lang="en-US" altLang="ko-KR" sz="1600" b="1" dirty="0">
                  <a:solidFill>
                    <a:schemeClr val="tx1">
                      <a:lumMod val="75000"/>
                      <a:lumOff val="25000"/>
                    </a:schemeClr>
                  </a:solidFill>
                  <a:cs typeface="Arial" pitchFamily="34" charset="0"/>
                </a:rPr>
                <a:t> </a:t>
              </a:r>
              <a:endParaRPr lang="ko-KR" altLang="en-US" sz="1600" b="1"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23AAD0C7-DCA5-419F-9BF2-9330F677D248}"/>
                </a:ext>
              </a:extLst>
            </p:cNvPr>
            <p:cNvSpPr txBox="1"/>
            <p:nvPr/>
          </p:nvSpPr>
          <p:spPr>
            <a:xfrm>
              <a:off x="6210996" y="1630759"/>
              <a:ext cx="1712587" cy="1116694"/>
            </a:xfrm>
            <a:prstGeom prst="rect">
              <a:avLst/>
            </a:prstGeom>
            <a:noFill/>
          </p:spPr>
          <p:txBody>
            <a:bodyPr wrap="square" rtlCol="0">
              <a:spAutoFit/>
            </a:bodyPr>
            <a:lstStyle/>
            <a:p>
              <a:r>
                <a:rPr lang="en-US" altLang="ko-KR" sz="1600" dirty="0" err="1">
                  <a:solidFill>
                    <a:schemeClr val="tx1">
                      <a:lumMod val="75000"/>
                      <a:lumOff val="25000"/>
                    </a:schemeClr>
                  </a:solidFill>
                  <a:cs typeface="Arial" pitchFamily="34" charset="0"/>
                </a:rPr>
                <a:t>Hỗ</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trợ</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quản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lý</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món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ăn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bàn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ăn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doanh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thu</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Hoàn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tất</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các</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thao</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tác</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nhanh</a:t>
              </a:r>
              <a:r>
                <a:rPr lang="en-US" altLang="ko-KR" sz="1600" dirty="0">
                  <a:solidFill>
                    <a:schemeClr val="tx1">
                      <a:lumMod val="75000"/>
                      <a:lumOff val="25000"/>
                    </a:schemeClr>
                  </a:solidFill>
                  <a:cs typeface="Arial" pitchFamily="34" charset="0"/>
                </a:rPr>
                <a:t> , </a:t>
              </a:r>
              <a:r>
                <a:rPr lang="en-US" altLang="ko-KR" sz="1600" dirty="0" err="1">
                  <a:solidFill>
                    <a:schemeClr val="tx1">
                      <a:lumMod val="75000"/>
                      <a:lumOff val="25000"/>
                    </a:schemeClr>
                  </a:solidFill>
                  <a:cs typeface="Arial" pitchFamily="34" charset="0"/>
                </a:rPr>
                <a:t>chuyển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màn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hình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giữa</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các</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giao</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diện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không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quá</a:t>
              </a:r>
              <a:r>
                <a:rPr lang="en-US" altLang="ko-KR" sz="1600" dirty="0">
                  <a:solidFill>
                    <a:schemeClr val="tx1">
                      <a:lumMod val="75000"/>
                      <a:lumOff val="25000"/>
                    </a:schemeClr>
                  </a:solidFill>
                  <a:cs typeface="Arial" pitchFamily="34" charset="0"/>
                </a:rPr>
                <a:t> 2s.</a:t>
              </a:r>
              <a:endParaRPr lang="ko-KR" altLang="en-US" sz="1600" dirty="0">
                <a:solidFill>
                  <a:schemeClr val="tx1">
                    <a:lumMod val="75000"/>
                    <a:lumOff val="25000"/>
                  </a:schemeClr>
                </a:solidFill>
                <a:cs typeface="Arial" pitchFamily="34" charset="0"/>
              </a:endParaRPr>
            </a:p>
          </p:txBody>
        </p:sp>
      </p:grpSp>
      <p:sp>
        <p:nvSpPr>
          <p:cNvPr id="23" name="Parallelogram 30">
            <a:extLst>
              <a:ext uri="{FF2B5EF4-FFF2-40B4-BE49-F238E27FC236}">
                <a16:creationId xmlns:a16="http://schemas.microsoft.com/office/drawing/2014/main" id="{933B4823-5922-4575-9587-29D7AC58A5D0}"/>
              </a:ext>
            </a:extLst>
          </p:cNvPr>
          <p:cNvSpPr/>
          <p:nvPr/>
        </p:nvSpPr>
        <p:spPr>
          <a:xfrm flipH="1">
            <a:off x="4659628" y="3721804"/>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30">
            <a:extLst>
              <a:ext uri="{FF2B5EF4-FFF2-40B4-BE49-F238E27FC236}">
                <a16:creationId xmlns:a16="http://schemas.microsoft.com/office/drawing/2014/main" id="{15DCBA5C-A797-4CB6-BFC9-A27B026AEE52}"/>
              </a:ext>
            </a:extLst>
          </p:cNvPr>
          <p:cNvSpPr/>
          <p:nvPr/>
        </p:nvSpPr>
        <p:spPr>
          <a:xfrm>
            <a:off x="9672063" y="2276089"/>
            <a:ext cx="351990" cy="353588"/>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5" name="Freeform 18">
            <a:extLst>
              <a:ext uri="{FF2B5EF4-FFF2-40B4-BE49-F238E27FC236}">
                <a16:creationId xmlns:a16="http://schemas.microsoft.com/office/drawing/2014/main" id="{A74A2AD4-C11D-45DB-9505-2DB96B4DB77B}"/>
              </a:ext>
            </a:extLst>
          </p:cNvPr>
          <p:cNvSpPr/>
          <p:nvPr/>
        </p:nvSpPr>
        <p:spPr>
          <a:xfrm>
            <a:off x="7137659" y="2958386"/>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Block Arc 10">
            <a:extLst>
              <a:ext uri="{FF2B5EF4-FFF2-40B4-BE49-F238E27FC236}">
                <a16:creationId xmlns:a16="http://schemas.microsoft.com/office/drawing/2014/main" id="{784C5DD5-0255-4736-BDD3-1E8EBB73A56F}"/>
              </a:ext>
            </a:extLst>
          </p:cNvPr>
          <p:cNvSpPr/>
          <p:nvPr/>
        </p:nvSpPr>
        <p:spPr>
          <a:xfrm>
            <a:off x="2077411" y="3011079"/>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7635346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085011" y="1111216"/>
            <a:ext cx="5458993" cy="1015663"/>
          </a:xfrm>
          <a:prstGeom prst="rect">
            <a:avLst/>
          </a:prstGeom>
          <a:noFill/>
        </p:spPr>
        <p:txBody>
          <a:bodyPr wrap="square" rtlCol="0" anchor="ctr">
            <a:spAutoFit/>
          </a:bodyPr>
          <a:lstStyle/>
          <a:p>
            <a:pPr algn="ctr"/>
            <a:r>
              <a:rPr lang="en-US" altLang="ko-KR" sz="6000" b="1" smtClean="0">
                <a:solidFill>
                  <a:schemeClr val="bg1"/>
                </a:solidFill>
                <a:latin typeface="Times New Roman" panose="02020603050405020304" pitchFamily="18" charset="0"/>
                <a:cs typeface="Times New Roman" panose="02020603050405020304" pitchFamily="18" charset="0"/>
              </a:rPr>
              <a:t>CHƯƠNG 3</a:t>
            </a:r>
            <a:endParaRPr lang="ko-KR" altLang="en-US" sz="60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217951" y="5226513"/>
            <a:ext cx="5193112" cy="523220"/>
          </a:xfrm>
          <a:prstGeom prst="rect">
            <a:avLst/>
          </a:prstGeom>
          <a:noFill/>
        </p:spPr>
        <p:txBody>
          <a:bodyPr wrap="square" rtlCol="0" anchor="ctr">
            <a:spAutoFit/>
          </a:bodyPr>
          <a:lstStyle/>
          <a:p>
            <a:pPr algn="ctr"/>
            <a:r>
              <a:rPr lang="en-US" altLang="ko-KR" sz="2800" b="1" smtClean="0">
                <a:solidFill>
                  <a:schemeClr val="bg2"/>
                </a:solidFill>
                <a:latin typeface="Times New Roman" panose="02020603050405020304" pitchFamily="18" charset="0"/>
                <a:cs typeface="Times New Roman" panose="02020603050405020304" pitchFamily="18" charset="0"/>
              </a:rPr>
              <a:t>QUẢN LÝ QUÁN CÀ PHÊ</a:t>
            </a:r>
            <a:endParaRPr lang="ko-KR" altLang="en-US" sz="2800" b="1" dirty="0">
              <a:solidFill>
                <a:schemeClr val="bg2"/>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D8B0175-C16E-4370-9F19-907513B18D12}"/>
              </a:ext>
            </a:extLst>
          </p:cNvPr>
          <p:cNvSpPr txBox="1"/>
          <p:nvPr/>
        </p:nvSpPr>
        <p:spPr>
          <a:xfrm>
            <a:off x="6085012" y="2614867"/>
            <a:ext cx="5458993" cy="2123658"/>
          </a:xfrm>
          <a:prstGeom prst="rect">
            <a:avLst/>
          </a:prstGeom>
          <a:noFill/>
        </p:spPr>
        <p:txBody>
          <a:bodyPr wrap="square" rtlCol="0" anchor="ctr">
            <a:spAutoFit/>
          </a:bodyPr>
          <a:lstStyle/>
          <a:p>
            <a:pPr algn="ctr"/>
            <a:r>
              <a:rPr lang="en-US" altLang="ko-KR" sz="6600" b="1" smtClean="0">
                <a:solidFill>
                  <a:schemeClr val="accent2">
                    <a:lumMod val="50000"/>
                  </a:schemeClr>
                </a:solidFill>
                <a:cs typeface="Times New Roman" panose="02020603050405020304" pitchFamily="18" charset="0"/>
              </a:rPr>
              <a:t>PHÂN TÍCH YÊU CẦU</a:t>
            </a:r>
            <a:endParaRPr lang="ko-KR" altLang="en-US" sz="6600" b="1" dirty="0">
              <a:solidFill>
                <a:schemeClr val="accent2">
                  <a:lumMod val="50000"/>
                </a:schemeClr>
              </a:solidFill>
              <a:cs typeface="Times New Roman" panose="02020603050405020304" pitchFamily="18" charset="0"/>
            </a:endParaRPr>
          </a:p>
        </p:txBody>
      </p:sp>
      <p:sp>
        <p:nvSpPr>
          <p:cNvPr id="12" name="Rectangle 7">
            <a:extLst>
              <a:ext uri="{FF2B5EF4-FFF2-40B4-BE49-F238E27FC236}">
                <a16:creationId xmlns:a16="http://schemas.microsoft.com/office/drawing/2014/main" id="{84693C49-05C6-4CD0-A900-4B843CF3016D}"/>
              </a:ext>
            </a:extLst>
          </p:cNvPr>
          <p:cNvSpPr>
            <a:spLocks noChangeAspect="1"/>
          </p:cNvSpPr>
          <p:nvPr/>
        </p:nvSpPr>
        <p:spPr>
          <a:xfrm rot="18900000">
            <a:off x="11190941" y="3627016"/>
            <a:ext cx="548640" cy="1222254"/>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338866"/>
            <a:ext cx="6191673" cy="923330"/>
          </a:xfrm>
          <a:prstGeom prst="rect">
            <a:avLst/>
          </a:prstGeom>
          <a:noFill/>
        </p:spPr>
        <p:txBody>
          <a:bodyPr wrap="square" rtlCol="0" anchor="ctr">
            <a:spAutoFit/>
          </a:bodyPr>
          <a:lstStyle/>
          <a:p>
            <a:pPr algn="ctr"/>
            <a:r>
              <a:rPr lang="en-US" altLang="ko-KR" sz="5400" b="1" smtClean="0">
                <a:solidFill>
                  <a:schemeClr val="bg1"/>
                </a:solidFill>
                <a:latin typeface="Times New Roman" panose="02020603050405020304" pitchFamily="18" charset="0"/>
                <a:cs typeface="Times New Roman" panose="02020603050405020304" pitchFamily="18" charset="0"/>
              </a:rPr>
              <a:t>NỘI DUNG</a:t>
            </a:r>
            <a:endParaRPr lang="ko-KR" altLang="en-US" sz="5400" b="1"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514763" y="1814179"/>
            <a:ext cx="6385884" cy="1509227"/>
            <a:chOff x="5994506" y="1634221"/>
            <a:chExt cx="5265165" cy="1509227"/>
          </a:xfrm>
        </p:grpSpPr>
        <p:sp>
          <p:nvSpPr>
            <p:cNvPr id="9" name="TextBox 8"/>
            <p:cNvSpPr txBox="1"/>
            <p:nvPr/>
          </p:nvSpPr>
          <p:spPr>
            <a:xfrm>
              <a:off x="6751979" y="1666120"/>
              <a:ext cx="4507692" cy="147732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Xây dựng mô hình quan niệm dữ liệu (CDM)</a:t>
              </a:r>
              <a:endParaRPr lang="ko-KR" altLang="en-US" sz="3000" b="1" dirty="0">
                <a:solidFill>
                  <a:schemeClr val="bg1"/>
                </a:solidFill>
                <a:cs typeface="Arial" pitchFamily="34" charset="0"/>
              </a:endParaRPr>
            </a:p>
          </p:txBody>
        </p:sp>
        <p:sp>
          <p:nvSpPr>
            <p:cNvPr id="7" name="TextBox 6"/>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514764" y="3666629"/>
            <a:ext cx="6385884" cy="1509227"/>
            <a:chOff x="5994506" y="1634221"/>
            <a:chExt cx="5265165" cy="1509227"/>
          </a:xfrm>
        </p:grpSpPr>
        <p:sp>
          <p:nvSpPr>
            <p:cNvPr id="14" name="TextBox 13">
              <a:extLst>
                <a:ext uri="{FF2B5EF4-FFF2-40B4-BE49-F238E27FC236}">
                  <a16:creationId xmlns:a16="http://schemas.microsoft.com/office/drawing/2014/main" id="{514A7347-AA7C-40AB-A16E-561268F31218}"/>
                </a:ext>
              </a:extLst>
            </p:cNvPr>
            <p:cNvSpPr txBox="1"/>
            <p:nvPr/>
          </p:nvSpPr>
          <p:spPr>
            <a:xfrm>
              <a:off x="6751979" y="1666120"/>
              <a:ext cx="4507692" cy="147732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Chuyển mô hình thực thể kết hợp sang mô hình vật lý (PDM)</a:t>
              </a:r>
              <a:endParaRPr lang="ko-KR" altLang="en-US" sz="30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02.</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grpSp>
        <p:nvGrpSpPr>
          <p:cNvPr id="15" name="Group 14">
            <a:extLst>
              <a:ext uri="{FF2B5EF4-FFF2-40B4-BE49-F238E27FC236}">
                <a16:creationId xmlns:a16="http://schemas.microsoft.com/office/drawing/2014/main" id="{11BA4841-2041-4A29-BBFF-E7B6C1AF3E1C}"/>
              </a:ext>
            </a:extLst>
          </p:cNvPr>
          <p:cNvGrpSpPr/>
          <p:nvPr/>
        </p:nvGrpSpPr>
        <p:grpSpPr>
          <a:xfrm>
            <a:off x="5177118" y="1893317"/>
            <a:ext cx="6252882" cy="2246769"/>
            <a:chOff x="6751979" y="742790"/>
            <a:chExt cx="4507692" cy="2246769"/>
          </a:xfrm>
        </p:grpSpPr>
        <p:sp>
          <p:nvSpPr>
            <p:cNvPr id="16" name="TextBox 15"/>
            <p:cNvSpPr txBox="1"/>
            <p:nvPr/>
          </p:nvSpPr>
          <p:spPr>
            <a:xfrm>
              <a:off x="6751979" y="1666120"/>
              <a:ext cx="4507692" cy="1323439"/>
            </a:xfrm>
            <a:prstGeom prst="rect">
              <a:avLst/>
            </a:prstGeom>
            <a:noFill/>
          </p:spPr>
          <p:txBody>
            <a:bodyPr wrap="square" lIns="108000" rIns="108000" rtlCol="0">
              <a:spAutoFit/>
            </a:bodyPr>
            <a:lstStyle/>
            <a:p>
              <a:r>
                <a:rPr lang="en-US" altLang="ko-KR" sz="4000" b="1" smtClean="0">
                  <a:solidFill>
                    <a:schemeClr val="bg1"/>
                  </a:solidFill>
                  <a:cs typeface="Arial" pitchFamily="34" charset="0"/>
                </a:rPr>
                <a:t>Xây dựng mô hình quan niệm dữ liệu (CDM)</a:t>
              </a:r>
              <a:endParaRPr lang="ko-KR" altLang="en-US" sz="4000" b="1" dirty="0">
                <a:solidFill>
                  <a:schemeClr val="bg1"/>
                </a:solidFill>
                <a:cs typeface="Arial" pitchFamily="34" charset="0"/>
              </a:endParaRPr>
            </a:p>
          </p:txBody>
        </p:sp>
        <p:sp>
          <p:nvSpPr>
            <p:cNvPr id="17" name="TextBox 16"/>
            <p:cNvSpPr txBox="1"/>
            <p:nvPr/>
          </p:nvSpPr>
          <p:spPr>
            <a:xfrm>
              <a:off x="8526777" y="742790"/>
              <a:ext cx="958096" cy="923330"/>
            </a:xfrm>
            <a:prstGeom prst="rect">
              <a:avLst/>
            </a:prstGeom>
            <a:noFill/>
          </p:spPr>
          <p:txBody>
            <a:bodyPr wrap="square" lIns="108000" rIns="108000" rtlCol="0">
              <a:spAutoFit/>
            </a:bodyPr>
            <a:lstStyle/>
            <a:p>
              <a:pPr algn="ctr"/>
              <a:r>
                <a:rPr lang="en-US" altLang="ko-KR" sz="5400" b="1" smtClean="0">
                  <a:solidFill>
                    <a:schemeClr val="bg1"/>
                  </a:solidFill>
                  <a:cs typeface="Arial" pitchFamily="34" charset="0"/>
                </a:rPr>
                <a:t>01.</a:t>
              </a:r>
              <a:endParaRPr lang="ko-KR" altLang="en-US" sz="5400" b="1" dirty="0">
                <a:solidFill>
                  <a:schemeClr val="bg1"/>
                </a:solidFill>
                <a:cs typeface="Arial" pitchFamily="34" charset="0"/>
              </a:endParaRPr>
            </a:p>
          </p:txBody>
        </p:sp>
      </p:grpSp>
      <p:sp>
        <p:nvSpPr>
          <p:cNvPr id="18" name="Oval 21">
            <a:extLst>
              <a:ext uri="{FF2B5EF4-FFF2-40B4-BE49-F238E27FC236}">
                <a16:creationId xmlns:a16="http://schemas.microsoft.com/office/drawing/2014/main" id="{B92F2676-D90E-40BF-8AC5-C623D6EC5932}"/>
              </a:ext>
            </a:extLst>
          </p:cNvPr>
          <p:cNvSpPr>
            <a:spLocks noChangeAspect="1"/>
          </p:cNvSpPr>
          <p:nvPr/>
        </p:nvSpPr>
        <p:spPr>
          <a:xfrm>
            <a:off x="11677654" y="3017347"/>
            <a:ext cx="914400" cy="9220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Tree>
    <p:extLst>
      <p:ext uri="{BB962C8B-B14F-4D97-AF65-F5344CB8AC3E}">
        <p14:creationId xmlns:p14="http://schemas.microsoft.com/office/powerpoint/2010/main" val="11005882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1BA4841-2041-4A29-BBFF-E7B6C1AF3E1C}"/>
              </a:ext>
            </a:extLst>
          </p:cNvPr>
          <p:cNvGrpSpPr/>
          <p:nvPr/>
        </p:nvGrpSpPr>
        <p:grpSpPr>
          <a:xfrm>
            <a:off x="391433" y="377395"/>
            <a:ext cx="11401638" cy="1047562"/>
            <a:chOff x="5994506" y="1634221"/>
            <a:chExt cx="5265165" cy="1047562"/>
          </a:xfrm>
        </p:grpSpPr>
        <p:sp>
          <p:nvSpPr>
            <p:cNvPr id="10" name="TextBox 9"/>
            <p:cNvSpPr txBox="1"/>
            <p:nvPr/>
          </p:nvSpPr>
          <p:spPr>
            <a:xfrm>
              <a:off x="6751979" y="1666120"/>
              <a:ext cx="4507692" cy="1015663"/>
            </a:xfrm>
            <a:prstGeom prst="rect">
              <a:avLst/>
            </a:prstGeom>
            <a:noFill/>
          </p:spPr>
          <p:txBody>
            <a:bodyPr wrap="square" lIns="108000" rIns="108000" rtlCol="0">
              <a:spAutoFit/>
            </a:bodyPr>
            <a:lstStyle/>
            <a:p>
              <a:r>
                <a:rPr lang="en-US" altLang="ko-KR" sz="3000" b="1" smtClean="0">
                  <a:solidFill>
                    <a:schemeClr val="accent2">
                      <a:lumMod val="50000"/>
                    </a:schemeClr>
                  </a:solidFill>
                  <a:cs typeface="Arial" pitchFamily="34" charset="0"/>
                </a:rPr>
                <a:t>Xây dựng mô hình quan niệm dữ liệu (CDM)</a:t>
              </a:r>
              <a:endParaRPr lang="ko-KR" altLang="en-US" sz="3000" b="1" dirty="0">
                <a:solidFill>
                  <a:schemeClr val="accent2">
                    <a:lumMod val="50000"/>
                  </a:schemeClr>
                </a:solidFill>
                <a:cs typeface="Arial" pitchFamily="34" charset="0"/>
              </a:endParaRPr>
            </a:p>
          </p:txBody>
        </p:sp>
        <p:sp>
          <p:nvSpPr>
            <p:cNvPr id="11" name="TextBox 10"/>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accent2">
                      <a:lumMod val="50000"/>
                    </a:schemeClr>
                  </a:solidFill>
                  <a:cs typeface="Arial" pitchFamily="34" charset="0"/>
                </a:rPr>
                <a:t>1.</a:t>
              </a:r>
              <a:endParaRPr lang="ko-KR" altLang="en-US" sz="3600" b="1" dirty="0">
                <a:solidFill>
                  <a:schemeClr val="accent2">
                    <a:lumMod val="50000"/>
                  </a:schemeClr>
                </a:solidFill>
                <a:cs typeface="Arial" pitchFamily="34" charset="0"/>
              </a:endParaRPr>
            </a:p>
          </p:txBody>
        </p:sp>
      </p:grpSp>
      <p:grpSp>
        <p:nvGrpSpPr>
          <p:cNvPr id="21" name="Group 20">
            <a:extLst>
              <a:ext uri="{FF2B5EF4-FFF2-40B4-BE49-F238E27FC236}">
                <a16:creationId xmlns:a16="http://schemas.microsoft.com/office/drawing/2014/main" id="{11BA4841-2041-4A29-BBFF-E7B6C1AF3E1C}"/>
              </a:ext>
            </a:extLst>
          </p:cNvPr>
          <p:cNvGrpSpPr/>
          <p:nvPr/>
        </p:nvGrpSpPr>
        <p:grpSpPr>
          <a:xfrm>
            <a:off x="1062318" y="1023726"/>
            <a:ext cx="10792029" cy="646331"/>
            <a:chOff x="5994506" y="1634221"/>
            <a:chExt cx="5265165" cy="646331"/>
          </a:xfrm>
        </p:grpSpPr>
        <p:sp>
          <p:nvSpPr>
            <p:cNvPr id="22" name="TextBox 21"/>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Xác định các thực thể</a:t>
              </a:r>
              <a:endParaRPr lang="ko-KR" altLang="en-US" sz="3000" b="1" dirty="0">
                <a:solidFill>
                  <a:schemeClr val="accent2">
                    <a:lumMod val="75000"/>
                  </a:schemeClr>
                </a:solidFill>
                <a:cs typeface="Arial" pitchFamily="34" charset="0"/>
              </a:endParaRPr>
            </a:p>
          </p:txBody>
        </p:sp>
        <p:sp>
          <p:nvSpPr>
            <p:cNvPr id="23" name="TextBox 22"/>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accent2">
                      <a:lumMod val="75000"/>
                    </a:schemeClr>
                  </a:solidFill>
                  <a:cs typeface="Arial" pitchFamily="34" charset="0"/>
                </a:rPr>
                <a:t>1.1</a:t>
              </a:r>
              <a:endParaRPr lang="ko-KR" altLang="en-US" sz="3600" b="1" dirty="0">
                <a:solidFill>
                  <a:schemeClr val="accent2">
                    <a:lumMod val="75000"/>
                  </a:schemeClr>
                </a:solidFill>
                <a:cs typeface="Arial" pitchFamily="34" charset="0"/>
              </a:endParaRPr>
            </a:p>
          </p:txBody>
        </p:sp>
      </p:grpSp>
      <p:pic>
        <p:nvPicPr>
          <p:cNvPr id="27" name="Picture 26"/>
          <p:cNvPicPr>
            <a:picLocks noChangeAspect="1"/>
          </p:cNvPicPr>
          <p:nvPr/>
        </p:nvPicPr>
        <p:blipFill>
          <a:blip r:embed="rId2"/>
          <a:stretch>
            <a:fillRect/>
          </a:stretch>
        </p:blipFill>
        <p:spPr>
          <a:xfrm>
            <a:off x="6912400" y="1609623"/>
            <a:ext cx="4572000" cy="1585834"/>
          </a:xfrm>
          <a:prstGeom prst="rect">
            <a:avLst/>
          </a:prstGeom>
        </p:spPr>
      </p:pic>
      <p:pic>
        <p:nvPicPr>
          <p:cNvPr id="28" name="Picture 27"/>
          <p:cNvPicPr>
            <a:picLocks noChangeAspect="1"/>
          </p:cNvPicPr>
          <p:nvPr/>
        </p:nvPicPr>
        <p:blipFill>
          <a:blip r:embed="rId3"/>
          <a:stretch>
            <a:fillRect/>
          </a:stretch>
        </p:blipFill>
        <p:spPr>
          <a:xfrm>
            <a:off x="7382165" y="1194765"/>
            <a:ext cx="3657600" cy="2415549"/>
          </a:xfrm>
          <a:prstGeom prst="rect">
            <a:avLst/>
          </a:prstGeom>
        </p:spPr>
      </p:pic>
      <p:sp>
        <p:nvSpPr>
          <p:cNvPr id="29" name="TextBox 28"/>
          <p:cNvSpPr txBox="1"/>
          <p:nvPr/>
        </p:nvSpPr>
        <p:spPr>
          <a:xfrm>
            <a:off x="2614913" y="1701956"/>
            <a:ext cx="4322618" cy="553998"/>
          </a:xfrm>
          <a:prstGeom prst="rect">
            <a:avLst/>
          </a:prstGeom>
          <a:noFill/>
        </p:spPr>
        <p:txBody>
          <a:bodyPr wrap="square" lIns="108000" rIns="108000" rtlCol="0">
            <a:spAutoFit/>
          </a:bodyPr>
          <a:lstStyle/>
          <a:p>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1. Thực thể tài khoản</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0" name="Rectangle 29"/>
          <p:cNvSpPr/>
          <p:nvPr/>
        </p:nvSpPr>
        <p:spPr>
          <a:xfrm>
            <a:off x="1057584" y="2255954"/>
            <a:ext cx="10926598" cy="3903569"/>
          </a:xfrm>
          <a:prstGeom prst="rect">
            <a:avLst/>
          </a:prstGeom>
        </p:spPr>
        <p:txBody>
          <a:bodyPr wrap="square">
            <a:spAutoFit/>
          </a:bodyPr>
          <a:lstStyle/>
          <a:p>
            <a:pPr algn="just">
              <a:lnSpc>
                <a:spcPct val="150000"/>
              </a:lnSpc>
              <a:spcAft>
                <a:spcPts val="0"/>
              </a:spcAft>
            </a:pPr>
            <a:r>
              <a:rPr lang="en-US" sz="2400" smtClean="0">
                <a:latin typeface="Times New Roman" panose="02020603050405020304" pitchFamily="18" charset="0"/>
                <a:ea typeface="Times New Roman" panose="02020603050405020304" pitchFamily="18" charset="0"/>
              </a:rPr>
              <a:t>+ Tên thực thể: Account</a:t>
            </a:r>
          </a:p>
          <a:p>
            <a:pPr algn="just">
              <a:lnSpc>
                <a:spcPct val="150000"/>
              </a:lnSpc>
              <a:spcAft>
                <a:spcPts val="0"/>
              </a:spcAft>
            </a:pPr>
            <a:r>
              <a:rPr lang="en-US" sz="2400" smtClean="0">
                <a:latin typeface="Times New Roman" panose="02020603050405020304" pitchFamily="18" charset="0"/>
                <a:ea typeface="Times New Roman" panose="02020603050405020304" pitchFamily="18" charset="0"/>
              </a:rPr>
              <a:t>+ Khóa thực thể: UserName</a:t>
            </a:r>
          </a:p>
          <a:p>
            <a:pPr algn="just">
              <a:lnSpc>
                <a:spcPct val="150000"/>
              </a:lnSpc>
              <a:spcAft>
                <a:spcPts val="0"/>
              </a:spcAft>
            </a:pPr>
            <a:r>
              <a:rPr lang="en-US" sz="2400" smtClean="0">
                <a:latin typeface="Times New Roman" panose="02020603050405020304" pitchFamily="18" charset="0"/>
                <a:ea typeface="Times New Roman" panose="02020603050405020304" pitchFamily="18" charset="0"/>
              </a:rPr>
              <a:t>+ Các thuộc tính của thực thể:</a:t>
            </a:r>
          </a:p>
          <a:p>
            <a:pPr marL="457200" lvl="0" indent="-285750" algn="just">
              <a:lnSpc>
                <a:spcPct val="150000"/>
              </a:lnSpc>
              <a:spcAft>
                <a:spcPts val="0"/>
              </a:spcAft>
              <a:buFont typeface="Courier New" panose="02070309020205020404" pitchFamily="49" charset="0"/>
              <a:buChar char="o"/>
            </a:pPr>
            <a:r>
              <a:rPr lang="en-US" sz="2400" smtClean="0">
                <a:latin typeface="Times New Roman" panose="02020603050405020304" pitchFamily="18" charset="0"/>
                <a:ea typeface="Times New Roman" panose="02020603050405020304" pitchFamily="18" charset="0"/>
              </a:rPr>
              <a:t>UserName: Tên tài khoản (dùng làm tài khoản đăng nhập)</a:t>
            </a:r>
          </a:p>
          <a:p>
            <a:pPr marL="457200" lvl="0" indent="-285750" algn="just">
              <a:lnSpc>
                <a:spcPct val="150000"/>
              </a:lnSpc>
              <a:spcAft>
                <a:spcPts val="0"/>
              </a:spcAft>
              <a:buFont typeface="Courier New" panose="02070309020205020404" pitchFamily="49" charset="0"/>
              <a:buChar char="o"/>
            </a:pPr>
            <a:r>
              <a:rPr lang="en-US" sz="2400" smtClean="0">
                <a:latin typeface="Times New Roman" panose="02020603050405020304" pitchFamily="18" charset="0"/>
                <a:ea typeface="Times New Roman" panose="02020603050405020304" pitchFamily="18" charset="0"/>
              </a:rPr>
              <a:t>DisplayName: Tên hiển thị</a:t>
            </a:r>
          </a:p>
          <a:p>
            <a:pPr marL="457200" lvl="0" indent="-285750" algn="just">
              <a:lnSpc>
                <a:spcPct val="150000"/>
              </a:lnSpc>
              <a:spcAft>
                <a:spcPts val="0"/>
              </a:spcAft>
              <a:buFont typeface="Courier New" panose="02070309020205020404" pitchFamily="49" charset="0"/>
              <a:buChar char="o"/>
            </a:pPr>
            <a:r>
              <a:rPr lang="en-US" sz="2400" smtClean="0">
                <a:latin typeface="Times New Roman" panose="02020603050405020304" pitchFamily="18" charset="0"/>
                <a:ea typeface="Times New Roman" panose="02020603050405020304" pitchFamily="18" charset="0"/>
              </a:rPr>
              <a:t>PassWord: Mật khẩu</a:t>
            </a:r>
          </a:p>
          <a:p>
            <a:pPr marL="457200" lvl="0" indent="-285750" algn="just">
              <a:lnSpc>
                <a:spcPct val="150000"/>
              </a:lnSpc>
              <a:spcAft>
                <a:spcPts val="0"/>
              </a:spcAft>
              <a:buFont typeface="Courier New" panose="02070309020205020404" pitchFamily="49" charset="0"/>
              <a:buChar char="o"/>
            </a:pPr>
            <a:r>
              <a:rPr lang="en-US" sz="2400" smtClean="0">
                <a:latin typeface="Times New Roman" panose="02020603050405020304" pitchFamily="18" charset="0"/>
                <a:ea typeface="Times New Roman" panose="02020603050405020304" pitchFamily="18" charset="0"/>
              </a:rPr>
              <a:t>Type: Loại tài khoản (1 là tài khoản </a:t>
            </a:r>
            <a:r>
              <a:rPr lang="en-US" sz="2400" b="1" smtClean="0">
                <a:latin typeface="Times New Roman" panose="02020603050405020304" pitchFamily="18" charset="0"/>
                <a:ea typeface="Times New Roman" panose="02020603050405020304" pitchFamily="18" charset="0"/>
              </a:rPr>
              <a:t>Admin</a:t>
            </a:r>
            <a:r>
              <a:rPr lang="en-US" sz="2400" smtClean="0">
                <a:latin typeface="Times New Roman" panose="02020603050405020304" pitchFamily="18" charset="0"/>
                <a:ea typeface="Times New Roman" panose="02020603050405020304" pitchFamily="18" charset="0"/>
              </a:rPr>
              <a:t>, 0 là tài khoản </a:t>
            </a:r>
            <a:r>
              <a:rPr lang="en-US" sz="2400" b="1" smtClean="0">
                <a:latin typeface="Times New Roman" panose="02020603050405020304" pitchFamily="18" charset="0"/>
                <a:ea typeface="Times New Roman" panose="02020603050405020304" pitchFamily="18" charset="0"/>
              </a:rPr>
              <a:t>nhân viên</a:t>
            </a:r>
            <a:r>
              <a:rPr lang="en-US" sz="2400" smtClean="0">
                <a:latin typeface="Times New Roman" panose="02020603050405020304" pitchFamily="18" charset="0"/>
                <a:ea typeface="Times New Roman" panose="02020603050405020304" pitchFamily="18" charset="0"/>
              </a:rPr>
              <a:t>)</a:t>
            </a:r>
            <a:endParaRPr lang="en-US" sz="2400"/>
          </a:p>
        </p:txBody>
      </p:sp>
      <p:sp>
        <p:nvSpPr>
          <p:cNvPr id="32" name="TextBox 31"/>
          <p:cNvSpPr txBox="1"/>
          <p:nvPr/>
        </p:nvSpPr>
        <p:spPr>
          <a:xfrm>
            <a:off x="2614913" y="1701956"/>
            <a:ext cx="4322618" cy="553998"/>
          </a:xfrm>
          <a:prstGeom prst="rect">
            <a:avLst/>
          </a:prstGeom>
          <a:noFill/>
        </p:spPr>
        <p:txBody>
          <a:bodyPr wrap="square" lIns="108000" rIns="108000" rtlCol="0">
            <a:spAutoFit/>
          </a:bodyPr>
          <a:lstStyle/>
          <a:p>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2. Thực thể hóa đơn</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4" name="Rectangle 33"/>
          <p:cNvSpPr/>
          <p:nvPr/>
        </p:nvSpPr>
        <p:spPr>
          <a:xfrm>
            <a:off x="1057584" y="2255954"/>
            <a:ext cx="10932899" cy="4247317"/>
          </a:xfrm>
          <a:prstGeom prst="rect">
            <a:avLst/>
          </a:prstGeom>
        </p:spPr>
        <p:txBody>
          <a:bodyPr wrap="square">
            <a:spAutoFit/>
          </a:bodyPr>
          <a:lstStyle/>
          <a:p>
            <a:pPr algn="just">
              <a:lnSpc>
                <a:spcPct val="150000"/>
              </a:lnSpc>
              <a:spcAft>
                <a:spcPts val="0"/>
              </a:spcAft>
            </a:pPr>
            <a:r>
              <a:rPr lang="en-US" sz="2000">
                <a:latin typeface="Times New Roman" panose="02020603050405020304" pitchFamily="18" charset="0"/>
                <a:ea typeface="Times New Roman" panose="02020603050405020304" pitchFamily="18" charset="0"/>
              </a:rPr>
              <a:t>+ Tên thực thể: </a:t>
            </a:r>
            <a:r>
              <a:rPr lang="en-US" sz="2000" smtClean="0">
                <a:latin typeface="Times New Roman" panose="02020603050405020304" pitchFamily="18" charset="0"/>
                <a:ea typeface="Times New Roman" panose="02020603050405020304" pitchFamily="18" charset="0"/>
              </a:rPr>
              <a:t>Bill</a:t>
            </a:r>
          </a:p>
          <a:p>
            <a:pPr algn="just">
              <a:lnSpc>
                <a:spcPct val="150000"/>
              </a:lnSpc>
              <a:spcAft>
                <a:spcPts val="0"/>
              </a:spcAft>
            </a:pPr>
            <a:r>
              <a:rPr lang="en-US" sz="2000" smtClean="0">
                <a:latin typeface="Times New Roman" panose="02020603050405020304" pitchFamily="18" charset="0"/>
                <a:ea typeface="Times New Roman" panose="02020603050405020304" pitchFamily="18" charset="0"/>
              </a:rPr>
              <a:t>+ </a:t>
            </a:r>
            <a:r>
              <a:rPr lang="en-US" sz="2000">
                <a:latin typeface="Times New Roman" panose="02020603050405020304" pitchFamily="18" charset="0"/>
                <a:ea typeface="Times New Roman" panose="02020603050405020304" pitchFamily="18" charset="0"/>
              </a:rPr>
              <a:t>Khóa thực thể: </a:t>
            </a:r>
            <a:r>
              <a:rPr lang="en-US" sz="2000" smtClean="0">
                <a:latin typeface="Times New Roman" panose="02020603050405020304" pitchFamily="18" charset="0"/>
                <a:ea typeface="Times New Roman" panose="02020603050405020304" pitchFamily="18" charset="0"/>
              </a:rPr>
              <a:t>idBill</a:t>
            </a:r>
          </a:p>
          <a:p>
            <a:pPr algn="just">
              <a:lnSpc>
                <a:spcPct val="150000"/>
              </a:lnSpc>
              <a:spcAft>
                <a:spcPts val="0"/>
              </a:spcAft>
            </a:pPr>
            <a:r>
              <a:rPr lang="en-US" sz="2000" smtClean="0">
                <a:latin typeface="Times New Roman" panose="02020603050405020304" pitchFamily="18" charset="0"/>
                <a:ea typeface="Times New Roman" panose="02020603050405020304" pitchFamily="18" charset="0"/>
              </a:rPr>
              <a:t>+ </a:t>
            </a:r>
            <a:r>
              <a:rPr lang="en-US" sz="2000">
                <a:latin typeface="Times New Roman" panose="02020603050405020304" pitchFamily="18" charset="0"/>
                <a:ea typeface="Times New Roman" panose="02020603050405020304" pitchFamily="18" charset="0"/>
              </a:rPr>
              <a:t>Các thuộc tính của thực thể:</a:t>
            </a:r>
          </a:p>
          <a:p>
            <a:pPr marL="457200" lvl="0" indent="-342900" algn="just">
              <a:lnSpc>
                <a:spcPct val="150000"/>
              </a:lnSpc>
              <a:spcAft>
                <a:spcPts val="0"/>
              </a:spcAft>
              <a:buFont typeface="Courier New" panose="02070309020205020404" pitchFamily="49" charset="0"/>
              <a:buChar char="o"/>
            </a:pPr>
            <a:r>
              <a:rPr lang="en-US" sz="2000">
                <a:latin typeface="Times New Roman" panose="02020603050405020304" pitchFamily="18" charset="0"/>
                <a:ea typeface="Times New Roman" panose="02020603050405020304" pitchFamily="18" charset="0"/>
              </a:rPr>
              <a:t>idBill: ID hóa </a:t>
            </a:r>
            <a:r>
              <a:rPr lang="en-US" sz="2000" smtClean="0">
                <a:latin typeface="Times New Roman" panose="02020603050405020304" pitchFamily="18" charset="0"/>
                <a:ea typeface="Times New Roman" panose="02020603050405020304" pitchFamily="18" charset="0"/>
              </a:rPr>
              <a:t>đơn</a:t>
            </a:r>
          </a:p>
          <a:p>
            <a:pPr marL="457200" lvl="0" indent="-342900" algn="just">
              <a:lnSpc>
                <a:spcPct val="150000"/>
              </a:lnSpc>
              <a:spcAft>
                <a:spcPts val="0"/>
              </a:spcAft>
              <a:buFont typeface="Courier New" panose="02070309020205020404" pitchFamily="49" charset="0"/>
              <a:buChar char="o"/>
            </a:pPr>
            <a:r>
              <a:rPr lang="en-US" sz="2000" smtClean="0">
                <a:latin typeface="Times New Roman" panose="02020603050405020304" pitchFamily="18" charset="0"/>
                <a:ea typeface="Times New Roman" panose="02020603050405020304" pitchFamily="18" charset="0"/>
              </a:rPr>
              <a:t>DataCheckIn</a:t>
            </a:r>
            <a:r>
              <a:rPr lang="en-US" sz="2000">
                <a:latin typeface="Times New Roman" panose="02020603050405020304" pitchFamily="18" charset="0"/>
                <a:ea typeface="Times New Roman" panose="02020603050405020304" pitchFamily="18" charset="0"/>
              </a:rPr>
              <a:t>: Thời gian </a:t>
            </a:r>
            <a:r>
              <a:rPr lang="en-US" sz="2000" smtClean="0">
                <a:latin typeface="Times New Roman" panose="02020603050405020304" pitchFamily="18" charset="0"/>
                <a:ea typeface="Times New Roman" panose="02020603050405020304" pitchFamily="18" charset="0"/>
              </a:rPr>
              <a:t>vào</a:t>
            </a:r>
          </a:p>
          <a:p>
            <a:pPr marL="457200" lvl="0" indent="-342900" algn="just">
              <a:lnSpc>
                <a:spcPct val="150000"/>
              </a:lnSpc>
              <a:spcAft>
                <a:spcPts val="0"/>
              </a:spcAft>
              <a:buFont typeface="Courier New" panose="02070309020205020404" pitchFamily="49" charset="0"/>
              <a:buChar char="o"/>
            </a:pPr>
            <a:r>
              <a:rPr lang="en-US" sz="2000" smtClean="0">
                <a:latin typeface="Times New Roman" panose="02020603050405020304" pitchFamily="18" charset="0"/>
                <a:ea typeface="Times New Roman" panose="02020603050405020304" pitchFamily="18" charset="0"/>
              </a:rPr>
              <a:t>DataCheckOutL </a:t>
            </a:r>
            <a:r>
              <a:rPr lang="en-US" sz="2000">
                <a:latin typeface="Times New Roman" panose="02020603050405020304" pitchFamily="18" charset="0"/>
                <a:ea typeface="Times New Roman" panose="02020603050405020304" pitchFamily="18" charset="0"/>
              </a:rPr>
              <a:t>Thời gian </a:t>
            </a:r>
            <a:r>
              <a:rPr lang="en-US" sz="2000" smtClean="0">
                <a:latin typeface="Times New Roman" panose="02020603050405020304" pitchFamily="18" charset="0"/>
                <a:ea typeface="Times New Roman" panose="02020603050405020304" pitchFamily="18" charset="0"/>
              </a:rPr>
              <a:t>ra</a:t>
            </a:r>
          </a:p>
          <a:p>
            <a:pPr marL="457200" lvl="0" indent="-342900" algn="just">
              <a:lnSpc>
                <a:spcPct val="150000"/>
              </a:lnSpc>
              <a:spcAft>
                <a:spcPts val="0"/>
              </a:spcAft>
              <a:buFont typeface="Courier New" panose="02070309020205020404" pitchFamily="49" charset="0"/>
              <a:buChar char="o"/>
            </a:pPr>
            <a:r>
              <a:rPr lang="en-US" sz="2000" smtClean="0">
                <a:latin typeface="Times New Roman" panose="02020603050405020304" pitchFamily="18" charset="0"/>
                <a:ea typeface="Times New Roman" panose="02020603050405020304" pitchFamily="18" charset="0"/>
              </a:rPr>
              <a:t>statusBill</a:t>
            </a:r>
            <a:r>
              <a:rPr lang="en-US" sz="2000">
                <a:latin typeface="Times New Roman" panose="02020603050405020304" pitchFamily="18" charset="0"/>
                <a:ea typeface="Times New Roman" panose="02020603050405020304" pitchFamily="18" charset="0"/>
              </a:rPr>
              <a:t>: Tình trạng hóa đơn (1 là đã thanh toán || 0 là chưa thanh </a:t>
            </a:r>
            <a:r>
              <a:rPr lang="en-US" sz="2000" smtClean="0">
                <a:latin typeface="Times New Roman" panose="02020603050405020304" pitchFamily="18" charset="0"/>
                <a:ea typeface="Times New Roman" panose="02020603050405020304" pitchFamily="18" charset="0"/>
              </a:rPr>
              <a:t>toán)</a:t>
            </a:r>
          </a:p>
          <a:p>
            <a:pPr marL="457200" lvl="0" indent="-342900" algn="just">
              <a:lnSpc>
                <a:spcPct val="150000"/>
              </a:lnSpc>
              <a:spcAft>
                <a:spcPts val="0"/>
              </a:spcAft>
              <a:buFont typeface="Courier New" panose="02070309020205020404" pitchFamily="49" charset="0"/>
              <a:buChar char="o"/>
            </a:pPr>
            <a:r>
              <a:rPr lang="en-US" sz="2000" smtClean="0">
                <a:latin typeface="Times New Roman" panose="02020603050405020304" pitchFamily="18" charset="0"/>
                <a:ea typeface="Times New Roman" panose="02020603050405020304" pitchFamily="18" charset="0"/>
              </a:rPr>
              <a:t>totalPrice</a:t>
            </a:r>
            <a:r>
              <a:rPr lang="en-US" sz="2000">
                <a:latin typeface="Times New Roman" panose="02020603050405020304" pitchFamily="18" charset="0"/>
                <a:ea typeface="Times New Roman" panose="02020603050405020304" pitchFamily="18" charset="0"/>
              </a:rPr>
              <a:t>: Tổng tiền </a:t>
            </a:r>
            <a:endParaRPr lang="en-US" sz="2000" smtClean="0">
              <a:latin typeface="Times New Roman" panose="02020603050405020304" pitchFamily="18" charset="0"/>
              <a:ea typeface="Times New Roman" panose="02020603050405020304" pitchFamily="18" charset="0"/>
            </a:endParaRPr>
          </a:p>
          <a:p>
            <a:pPr marL="457200" lvl="0" indent="-342900" algn="just">
              <a:lnSpc>
                <a:spcPct val="150000"/>
              </a:lnSpc>
              <a:spcAft>
                <a:spcPts val="0"/>
              </a:spcAft>
              <a:buFont typeface="Courier New" panose="02070309020205020404" pitchFamily="49" charset="0"/>
              <a:buChar char="o"/>
            </a:pPr>
            <a:r>
              <a:rPr lang="en-US" sz="2000" smtClean="0">
                <a:latin typeface="Times New Roman" panose="02020603050405020304" pitchFamily="18" charset="0"/>
                <a:ea typeface="Times New Roman" panose="02020603050405020304" pitchFamily="18" charset="0"/>
              </a:rPr>
              <a:t>discount</a:t>
            </a:r>
            <a:r>
              <a:rPr lang="en-US" sz="2000">
                <a:latin typeface="Times New Roman" panose="02020603050405020304" pitchFamily="18" charset="0"/>
                <a:ea typeface="Times New Roman" panose="02020603050405020304" pitchFamily="18" charset="0"/>
              </a:rPr>
              <a:t>: Giảm giá</a:t>
            </a:r>
          </a:p>
        </p:txBody>
      </p:sp>
      <p:sp>
        <p:nvSpPr>
          <p:cNvPr id="36" name="TextBox 35"/>
          <p:cNvSpPr txBox="1"/>
          <p:nvPr/>
        </p:nvSpPr>
        <p:spPr>
          <a:xfrm>
            <a:off x="2614913" y="1701956"/>
            <a:ext cx="4580659" cy="553998"/>
          </a:xfrm>
          <a:prstGeom prst="rect">
            <a:avLst/>
          </a:prstGeom>
          <a:noFill/>
        </p:spPr>
        <p:txBody>
          <a:bodyPr wrap="square" lIns="108000" rIns="108000" rtlCol="0">
            <a:spAutoFit/>
          </a:bodyPr>
          <a:lstStyle/>
          <a:p>
            <a:r>
              <a:rPr lang="en-US" altLang="ko-KR" sz="3000">
                <a:solidFill>
                  <a:schemeClr val="accent2">
                    <a:lumMod val="75000"/>
                  </a:schemeClr>
                </a:solidFill>
                <a:latin typeface="Times New Roman" panose="02020603050405020304" pitchFamily="18" charset="0"/>
                <a:cs typeface="Times New Roman" panose="02020603050405020304" pitchFamily="18" charset="0"/>
              </a:rPr>
              <a:t>3</a:t>
            </a: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 Thực thể chi tiết hóa đơn</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7" name="Picture 36"/>
          <p:cNvPicPr>
            <a:picLocks noChangeAspect="1"/>
          </p:cNvPicPr>
          <p:nvPr/>
        </p:nvPicPr>
        <p:blipFill>
          <a:blip r:embed="rId4"/>
          <a:stretch>
            <a:fillRect/>
          </a:stretch>
        </p:blipFill>
        <p:spPr>
          <a:xfrm>
            <a:off x="7604483" y="1523828"/>
            <a:ext cx="3657600" cy="1757422"/>
          </a:xfrm>
          <a:prstGeom prst="rect">
            <a:avLst/>
          </a:prstGeom>
        </p:spPr>
      </p:pic>
      <p:sp>
        <p:nvSpPr>
          <p:cNvPr id="38" name="Rectangle 37"/>
          <p:cNvSpPr/>
          <p:nvPr/>
        </p:nvSpPr>
        <p:spPr>
          <a:xfrm>
            <a:off x="1057066" y="2443809"/>
            <a:ext cx="6096000" cy="2795958"/>
          </a:xfrm>
          <a:prstGeom prst="rect">
            <a:avLst/>
          </a:prstGeom>
        </p:spPr>
        <p:txBody>
          <a:bodyPr>
            <a:spAutoFit/>
          </a:bodyPr>
          <a:lstStyle/>
          <a:p>
            <a:pPr>
              <a:lnSpc>
                <a:spcPct val="150000"/>
              </a:lnSpc>
            </a:pPr>
            <a:r>
              <a:rPr lang="en-US" sz="2400">
                <a:latin typeface="Times New Roman" panose="02020603050405020304" pitchFamily="18" charset="0"/>
                <a:ea typeface="Times New Roman" panose="02020603050405020304" pitchFamily="18" charset="0"/>
              </a:rPr>
              <a:t>+ Tên thực thể: </a:t>
            </a:r>
            <a:r>
              <a:rPr lang="en-US" sz="2400" smtClean="0">
                <a:latin typeface="Times New Roman" panose="02020603050405020304" pitchFamily="18" charset="0"/>
                <a:ea typeface="Times New Roman" panose="02020603050405020304" pitchFamily="18" charset="0"/>
              </a:rPr>
              <a:t>BillInfo</a:t>
            </a:r>
          </a:p>
          <a:p>
            <a:pPr>
              <a:lnSpc>
                <a:spcPct val="150000"/>
              </a:lnSpc>
            </a:pPr>
            <a:r>
              <a:rPr lang="en-US" sz="2400" smtClean="0">
                <a:latin typeface="Times New Roman" panose="02020603050405020304" pitchFamily="18" charset="0"/>
                <a:ea typeface="Times New Roman" panose="02020603050405020304" pitchFamily="18" charset="0"/>
              </a:rPr>
              <a:t>+ </a:t>
            </a:r>
            <a:r>
              <a:rPr lang="en-US" sz="2400">
                <a:latin typeface="Times New Roman" panose="02020603050405020304" pitchFamily="18" charset="0"/>
                <a:ea typeface="Times New Roman" panose="02020603050405020304" pitchFamily="18" charset="0"/>
              </a:rPr>
              <a:t>Khóa thực thể: </a:t>
            </a:r>
            <a:r>
              <a:rPr lang="en-US" sz="2400" smtClean="0">
                <a:latin typeface="Times New Roman" panose="02020603050405020304" pitchFamily="18" charset="0"/>
                <a:ea typeface="Times New Roman" panose="02020603050405020304" pitchFamily="18" charset="0"/>
              </a:rPr>
              <a:t>id</a:t>
            </a:r>
          </a:p>
          <a:p>
            <a:pPr>
              <a:lnSpc>
                <a:spcPct val="150000"/>
              </a:lnSpc>
            </a:pPr>
            <a:r>
              <a:rPr lang="en-US" sz="2400" smtClean="0">
                <a:latin typeface="Times New Roman" panose="02020603050405020304" pitchFamily="18" charset="0"/>
                <a:ea typeface="Times New Roman" panose="02020603050405020304" pitchFamily="18" charset="0"/>
              </a:rPr>
              <a:t>+ </a:t>
            </a:r>
            <a:r>
              <a:rPr lang="en-US" sz="2400">
                <a:latin typeface="Times New Roman" panose="02020603050405020304" pitchFamily="18" charset="0"/>
                <a:ea typeface="Times New Roman" panose="02020603050405020304" pitchFamily="18" charset="0"/>
              </a:rPr>
              <a:t>Các thuộc tính của thực thể:</a:t>
            </a:r>
          </a:p>
          <a:p>
            <a:pPr marL="457200" lvl="0" indent="-342900">
              <a:lnSpc>
                <a:spcPct val="150000"/>
              </a:lnSpc>
              <a:buFont typeface="Courier New" panose="02070309020205020404" pitchFamily="49" charset="0"/>
              <a:buChar char="o"/>
            </a:pPr>
            <a:r>
              <a:rPr lang="en-US" sz="2400">
                <a:latin typeface="Times New Roman" panose="02020603050405020304" pitchFamily="18" charset="0"/>
                <a:ea typeface="Times New Roman" panose="02020603050405020304" pitchFamily="18" charset="0"/>
              </a:rPr>
              <a:t>id: ID chi tiết hóa đơn </a:t>
            </a:r>
          </a:p>
          <a:p>
            <a:pPr marL="457200" lvl="0" indent="-342900">
              <a:lnSpc>
                <a:spcPct val="150000"/>
              </a:lnSpc>
              <a:buFont typeface="Courier New" panose="02070309020205020404" pitchFamily="49" charset="0"/>
              <a:buChar char="o"/>
            </a:pPr>
            <a:r>
              <a:rPr lang="en-US" sz="2400">
                <a:latin typeface="Times New Roman" panose="02020603050405020304" pitchFamily="18" charset="0"/>
                <a:ea typeface="Times New Roman" panose="02020603050405020304" pitchFamily="18" charset="0"/>
              </a:rPr>
              <a:t>count: Số lượng </a:t>
            </a:r>
          </a:p>
        </p:txBody>
      </p:sp>
      <p:sp>
        <p:nvSpPr>
          <p:cNvPr id="39" name="TextBox 38"/>
          <p:cNvSpPr txBox="1"/>
          <p:nvPr/>
        </p:nvSpPr>
        <p:spPr>
          <a:xfrm>
            <a:off x="2614913" y="1701956"/>
            <a:ext cx="4580659" cy="553998"/>
          </a:xfrm>
          <a:prstGeom prst="rect">
            <a:avLst/>
          </a:prstGeom>
          <a:noFill/>
        </p:spPr>
        <p:txBody>
          <a:bodyPr wrap="square" lIns="108000" rIns="108000" rtlCol="0">
            <a:spAutoFit/>
          </a:bodyPr>
          <a:lstStyle/>
          <a:p>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4. Thực thể món ăn</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1" name="Picture 40"/>
          <p:cNvPicPr>
            <a:picLocks noChangeAspect="1"/>
          </p:cNvPicPr>
          <p:nvPr/>
        </p:nvPicPr>
        <p:blipFill>
          <a:blip r:embed="rId5"/>
          <a:stretch>
            <a:fillRect/>
          </a:stretch>
        </p:blipFill>
        <p:spPr>
          <a:xfrm>
            <a:off x="6921315" y="1623625"/>
            <a:ext cx="4572000" cy="1562646"/>
          </a:xfrm>
          <a:prstGeom prst="rect">
            <a:avLst/>
          </a:prstGeom>
        </p:spPr>
      </p:pic>
      <p:sp>
        <p:nvSpPr>
          <p:cNvPr id="42" name="Rectangle 41"/>
          <p:cNvSpPr/>
          <p:nvPr/>
        </p:nvSpPr>
        <p:spPr>
          <a:xfrm>
            <a:off x="1051283" y="2330212"/>
            <a:ext cx="6096000" cy="3349956"/>
          </a:xfrm>
          <a:prstGeom prst="rect">
            <a:avLst/>
          </a:prstGeom>
        </p:spPr>
        <p:txBody>
          <a:bodyPr>
            <a:spAutoFit/>
          </a:bodyPr>
          <a:lstStyle/>
          <a:p>
            <a:pPr>
              <a:lnSpc>
                <a:spcPct val="150000"/>
              </a:lnSpc>
            </a:pPr>
            <a:r>
              <a:rPr lang="en-US" sz="2400">
                <a:latin typeface="Times New Roman" panose="02020603050405020304" pitchFamily="18" charset="0"/>
                <a:ea typeface="Times New Roman" panose="02020603050405020304" pitchFamily="18" charset="0"/>
              </a:rPr>
              <a:t>+ Tên thực thể: </a:t>
            </a:r>
            <a:r>
              <a:rPr lang="en-US" sz="2400" smtClean="0">
                <a:latin typeface="Times New Roman" panose="02020603050405020304" pitchFamily="18" charset="0"/>
                <a:ea typeface="Times New Roman" panose="02020603050405020304" pitchFamily="18" charset="0"/>
              </a:rPr>
              <a:t>Food</a:t>
            </a:r>
          </a:p>
          <a:p>
            <a:pPr>
              <a:lnSpc>
                <a:spcPct val="150000"/>
              </a:lnSpc>
            </a:pPr>
            <a:r>
              <a:rPr lang="en-US" sz="2400" smtClean="0">
                <a:latin typeface="Times New Roman" panose="02020603050405020304" pitchFamily="18" charset="0"/>
                <a:ea typeface="Times New Roman" panose="02020603050405020304" pitchFamily="18" charset="0"/>
              </a:rPr>
              <a:t>+ </a:t>
            </a:r>
            <a:r>
              <a:rPr lang="en-US" sz="2400">
                <a:latin typeface="Times New Roman" panose="02020603050405020304" pitchFamily="18" charset="0"/>
                <a:ea typeface="Times New Roman" panose="02020603050405020304" pitchFamily="18" charset="0"/>
              </a:rPr>
              <a:t>Khóa thực thể: </a:t>
            </a:r>
            <a:r>
              <a:rPr lang="en-US" sz="2400" smtClean="0">
                <a:latin typeface="Times New Roman" panose="02020603050405020304" pitchFamily="18" charset="0"/>
                <a:ea typeface="Times New Roman" panose="02020603050405020304" pitchFamily="18" charset="0"/>
              </a:rPr>
              <a:t>idFood</a:t>
            </a:r>
          </a:p>
          <a:p>
            <a:pPr>
              <a:lnSpc>
                <a:spcPct val="150000"/>
              </a:lnSpc>
            </a:pPr>
            <a:r>
              <a:rPr lang="en-US" sz="2400" smtClean="0">
                <a:latin typeface="Times New Roman" panose="02020603050405020304" pitchFamily="18" charset="0"/>
                <a:ea typeface="Times New Roman" panose="02020603050405020304" pitchFamily="18" charset="0"/>
              </a:rPr>
              <a:t>+ </a:t>
            </a:r>
            <a:r>
              <a:rPr lang="en-US" sz="2400">
                <a:latin typeface="Times New Roman" panose="02020603050405020304" pitchFamily="18" charset="0"/>
                <a:ea typeface="Times New Roman" panose="02020603050405020304" pitchFamily="18" charset="0"/>
              </a:rPr>
              <a:t>Các thuộc tính của thực thể:</a:t>
            </a:r>
          </a:p>
          <a:p>
            <a:pPr marL="457200" lvl="0" indent="-342900">
              <a:lnSpc>
                <a:spcPct val="150000"/>
              </a:lnSpc>
              <a:buFont typeface="Courier New" panose="02070309020205020404" pitchFamily="49" charset="0"/>
              <a:buChar char="o"/>
            </a:pPr>
            <a:r>
              <a:rPr lang="en-US" sz="2400">
                <a:latin typeface="Times New Roman" panose="02020603050405020304" pitchFamily="18" charset="0"/>
                <a:ea typeface="Times New Roman" panose="02020603050405020304" pitchFamily="18" charset="0"/>
              </a:rPr>
              <a:t>idFood: ID món gọi</a:t>
            </a:r>
          </a:p>
          <a:p>
            <a:pPr marL="457200" lvl="0" indent="-342900">
              <a:lnSpc>
                <a:spcPct val="150000"/>
              </a:lnSpc>
              <a:buFont typeface="Courier New" panose="02070309020205020404" pitchFamily="49" charset="0"/>
              <a:buChar char="o"/>
            </a:pPr>
            <a:r>
              <a:rPr lang="en-US" sz="2400">
                <a:latin typeface="Times New Roman" panose="02020603050405020304" pitchFamily="18" charset="0"/>
                <a:ea typeface="Times New Roman" panose="02020603050405020304" pitchFamily="18" charset="0"/>
              </a:rPr>
              <a:t>name: Tên món </a:t>
            </a:r>
            <a:r>
              <a:rPr lang="en-US" sz="2400" smtClean="0">
                <a:latin typeface="Times New Roman" panose="02020603050405020304" pitchFamily="18" charset="0"/>
                <a:ea typeface="Times New Roman" panose="02020603050405020304" pitchFamily="18" charset="0"/>
              </a:rPr>
              <a:t>ăn</a:t>
            </a:r>
          </a:p>
          <a:p>
            <a:pPr marL="457200" lvl="0" indent="-342900">
              <a:lnSpc>
                <a:spcPct val="150000"/>
              </a:lnSpc>
              <a:buFont typeface="Courier New" panose="02070309020205020404" pitchFamily="49" charset="0"/>
              <a:buChar char="o"/>
            </a:pPr>
            <a:r>
              <a:rPr lang="en-US" sz="2400" smtClean="0">
                <a:latin typeface="Times New Roman" panose="02020603050405020304" pitchFamily="18" charset="0"/>
                <a:ea typeface="Times New Roman" panose="02020603050405020304" pitchFamily="18" charset="0"/>
              </a:rPr>
              <a:t>price</a:t>
            </a:r>
            <a:r>
              <a:rPr lang="en-US" sz="2400">
                <a:latin typeface="Times New Roman" panose="02020603050405020304" pitchFamily="18" charset="0"/>
                <a:ea typeface="Times New Roman" panose="02020603050405020304" pitchFamily="18" charset="0"/>
              </a:rPr>
              <a:t>: Giá</a:t>
            </a:r>
          </a:p>
        </p:txBody>
      </p:sp>
      <p:sp>
        <p:nvSpPr>
          <p:cNvPr id="43" name="TextBox 42"/>
          <p:cNvSpPr txBox="1"/>
          <p:nvPr/>
        </p:nvSpPr>
        <p:spPr>
          <a:xfrm>
            <a:off x="2614913" y="1698308"/>
            <a:ext cx="4580659" cy="553998"/>
          </a:xfrm>
          <a:prstGeom prst="rect">
            <a:avLst/>
          </a:prstGeom>
          <a:noFill/>
        </p:spPr>
        <p:txBody>
          <a:bodyPr wrap="square" lIns="108000" rIns="108000" rtlCol="0">
            <a:spAutoFit/>
          </a:bodyPr>
          <a:lstStyle/>
          <a:p>
            <a:r>
              <a:rPr lang="en-US" altLang="ko-KR" sz="3000">
                <a:solidFill>
                  <a:schemeClr val="accent2">
                    <a:lumMod val="75000"/>
                  </a:schemeClr>
                </a:solidFill>
                <a:latin typeface="Times New Roman" panose="02020603050405020304" pitchFamily="18" charset="0"/>
                <a:cs typeface="Times New Roman" panose="02020603050405020304" pitchFamily="18" charset="0"/>
              </a:rPr>
              <a:t>5</a:t>
            </a: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 Thực thể loại món ăn</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4" name="Picture 43"/>
          <p:cNvPicPr>
            <a:picLocks noChangeAspect="1"/>
          </p:cNvPicPr>
          <p:nvPr/>
        </p:nvPicPr>
        <p:blipFill>
          <a:blip r:embed="rId6"/>
          <a:stretch>
            <a:fillRect/>
          </a:stretch>
        </p:blipFill>
        <p:spPr>
          <a:xfrm>
            <a:off x="6912210" y="1810225"/>
            <a:ext cx="4572000" cy="1193660"/>
          </a:xfrm>
          <a:prstGeom prst="rect">
            <a:avLst/>
          </a:prstGeom>
        </p:spPr>
      </p:pic>
      <p:sp>
        <p:nvSpPr>
          <p:cNvPr id="45" name="Rectangle 44"/>
          <p:cNvSpPr/>
          <p:nvPr/>
        </p:nvSpPr>
        <p:spPr>
          <a:xfrm>
            <a:off x="1060217" y="2369551"/>
            <a:ext cx="6096000" cy="2795958"/>
          </a:xfrm>
          <a:prstGeom prst="rect">
            <a:avLst/>
          </a:prstGeom>
        </p:spPr>
        <p:txBody>
          <a:bodyPr>
            <a:spAutoFit/>
          </a:bodyPr>
          <a:lstStyle/>
          <a:p>
            <a:pPr>
              <a:lnSpc>
                <a:spcPct val="150000"/>
              </a:lnSpc>
            </a:pPr>
            <a:r>
              <a:rPr lang="en-US" sz="2400">
                <a:latin typeface="Times New Roman" panose="02020603050405020304" pitchFamily="18" charset="0"/>
                <a:ea typeface="Times New Roman" panose="02020603050405020304" pitchFamily="18" charset="0"/>
              </a:rPr>
              <a:t>+ Tên thực thể: </a:t>
            </a:r>
            <a:r>
              <a:rPr lang="en-US" sz="2400" smtClean="0">
                <a:latin typeface="Times New Roman" panose="02020603050405020304" pitchFamily="18" charset="0"/>
                <a:ea typeface="Times New Roman" panose="02020603050405020304" pitchFamily="18" charset="0"/>
              </a:rPr>
              <a:t>FoodCategory</a:t>
            </a:r>
          </a:p>
          <a:p>
            <a:pPr>
              <a:lnSpc>
                <a:spcPct val="150000"/>
              </a:lnSpc>
            </a:pPr>
            <a:r>
              <a:rPr lang="en-US" sz="2400" smtClean="0">
                <a:latin typeface="Times New Roman" panose="02020603050405020304" pitchFamily="18" charset="0"/>
                <a:ea typeface="Times New Roman" panose="02020603050405020304" pitchFamily="18" charset="0"/>
              </a:rPr>
              <a:t>+ </a:t>
            </a:r>
            <a:r>
              <a:rPr lang="en-US" sz="2400">
                <a:latin typeface="Times New Roman" panose="02020603050405020304" pitchFamily="18" charset="0"/>
                <a:ea typeface="Times New Roman" panose="02020603050405020304" pitchFamily="18" charset="0"/>
              </a:rPr>
              <a:t>Khóa thực thể: idCategory </a:t>
            </a:r>
            <a:endParaRPr lang="en-US" sz="2400" smtClean="0">
              <a:latin typeface="Times New Roman" panose="02020603050405020304" pitchFamily="18" charset="0"/>
              <a:ea typeface="Times New Roman" panose="02020603050405020304" pitchFamily="18" charset="0"/>
            </a:endParaRPr>
          </a:p>
          <a:p>
            <a:pPr>
              <a:lnSpc>
                <a:spcPct val="150000"/>
              </a:lnSpc>
            </a:pPr>
            <a:r>
              <a:rPr lang="en-US" sz="2400" smtClean="0">
                <a:latin typeface="Times New Roman" panose="02020603050405020304" pitchFamily="18" charset="0"/>
                <a:ea typeface="Times New Roman" panose="02020603050405020304" pitchFamily="18" charset="0"/>
              </a:rPr>
              <a:t>+ </a:t>
            </a:r>
            <a:r>
              <a:rPr lang="en-US" sz="2400">
                <a:latin typeface="Times New Roman" panose="02020603050405020304" pitchFamily="18" charset="0"/>
                <a:ea typeface="Times New Roman" panose="02020603050405020304" pitchFamily="18" charset="0"/>
              </a:rPr>
              <a:t>Các thuộc tính của thực thể:</a:t>
            </a:r>
          </a:p>
          <a:p>
            <a:pPr marL="457200" lvl="0" indent="-342900">
              <a:lnSpc>
                <a:spcPct val="150000"/>
              </a:lnSpc>
              <a:buFont typeface="Courier New" panose="02070309020205020404" pitchFamily="49" charset="0"/>
              <a:buChar char="o"/>
            </a:pPr>
            <a:r>
              <a:rPr lang="en-US" sz="2400">
                <a:latin typeface="Times New Roman" panose="02020603050405020304" pitchFamily="18" charset="0"/>
                <a:ea typeface="Times New Roman" panose="02020603050405020304" pitchFamily="18" charset="0"/>
              </a:rPr>
              <a:t>idCategory: ID loại món ăn</a:t>
            </a:r>
          </a:p>
          <a:p>
            <a:pPr marL="457200" lvl="0" indent="-342900">
              <a:lnSpc>
                <a:spcPct val="150000"/>
              </a:lnSpc>
              <a:buFont typeface="Courier New" panose="02070309020205020404" pitchFamily="49" charset="0"/>
              <a:buChar char="o"/>
            </a:pPr>
            <a:r>
              <a:rPr lang="en-US" sz="2400">
                <a:latin typeface="Times New Roman" panose="02020603050405020304" pitchFamily="18" charset="0"/>
                <a:ea typeface="Times New Roman" panose="02020603050405020304" pitchFamily="18" charset="0"/>
              </a:rPr>
              <a:t>name: Tên loại món</a:t>
            </a:r>
          </a:p>
        </p:txBody>
      </p:sp>
      <p:sp>
        <p:nvSpPr>
          <p:cNvPr id="46" name="TextBox 45"/>
          <p:cNvSpPr txBox="1"/>
          <p:nvPr/>
        </p:nvSpPr>
        <p:spPr>
          <a:xfrm>
            <a:off x="2614913" y="1696240"/>
            <a:ext cx="4580659" cy="553998"/>
          </a:xfrm>
          <a:prstGeom prst="rect">
            <a:avLst/>
          </a:prstGeom>
          <a:noFill/>
        </p:spPr>
        <p:txBody>
          <a:bodyPr wrap="square" lIns="108000" rIns="108000" rtlCol="0">
            <a:spAutoFit/>
          </a:bodyPr>
          <a:lstStyle/>
          <a:p>
            <a:r>
              <a:rPr lang="en-US" altLang="ko-KR" sz="3000">
                <a:solidFill>
                  <a:schemeClr val="accent2">
                    <a:lumMod val="75000"/>
                  </a:schemeClr>
                </a:solidFill>
                <a:latin typeface="Times New Roman" panose="02020603050405020304" pitchFamily="18" charset="0"/>
                <a:cs typeface="Times New Roman" panose="02020603050405020304" pitchFamily="18" charset="0"/>
              </a:rPr>
              <a:t>6</a:t>
            </a: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 Thực thể bàn ăn</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7" name="Picture 46"/>
          <p:cNvPicPr>
            <a:picLocks noChangeAspect="1"/>
          </p:cNvPicPr>
          <p:nvPr/>
        </p:nvPicPr>
        <p:blipFill>
          <a:blip r:embed="rId7"/>
          <a:stretch>
            <a:fillRect/>
          </a:stretch>
        </p:blipFill>
        <p:spPr>
          <a:xfrm>
            <a:off x="6894544" y="1691392"/>
            <a:ext cx="4572000" cy="1430577"/>
          </a:xfrm>
          <a:prstGeom prst="rect">
            <a:avLst/>
          </a:prstGeom>
        </p:spPr>
      </p:pic>
      <p:sp>
        <p:nvSpPr>
          <p:cNvPr id="48" name="Rectangle 47"/>
          <p:cNvSpPr/>
          <p:nvPr/>
        </p:nvSpPr>
        <p:spPr>
          <a:xfrm>
            <a:off x="1065899" y="2304372"/>
            <a:ext cx="6096000" cy="2806987"/>
          </a:xfrm>
          <a:prstGeom prst="rect">
            <a:avLst/>
          </a:prstGeom>
        </p:spPr>
        <p:txBody>
          <a:bodyPr>
            <a:spAutoFit/>
          </a:bodyPr>
          <a:lstStyle/>
          <a:p>
            <a:pPr>
              <a:lnSpc>
                <a:spcPct val="150000"/>
              </a:lnSpc>
            </a:pPr>
            <a:r>
              <a:rPr lang="en-US" sz="2000">
                <a:latin typeface="Times New Roman" panose="02020603050405020304" pitchFamily="18" charset="0"/>
                <a:ea typeface="Times New Roman" panose="02020603050405020304" pitchFamily="18" charset="0"/>
              </a:rPr>
              <a:t>+ Tên thực thể: </a:t>
            </a:r>
            <a:r>
              <a:rPr lang="en-US" sz="2000" smtClean="0">
                <a:latin typeface="Times New Roman" panose="02020603050405020304" pitchFamily="18" charset="0"/>
                <a:ea typeface="Times New Roman" panose="02020603050405020304" pitchFamily="18" charset="0"/>
              </a:rPr>
              <a:t>TableFood</a:t>
            </a:r>
          </a:p>
          <a:p>
            <a:pPr>
              <a:lnSpc>
                <a:spcPct val="150000"/>
              </a:lnSpc>
            </a:pPr>
            <a:r>
              <a:rPr lang="en-US" sz="2000" smtClean="0">
                <a:latin typeface="Times New Roman" panose="02020603050405020304" pitchFamily="18" charset="0"/>
                <a:ea typeface="Times New Roman" panose="02020603050405020304" pitchFamily="18" charset="0"/>
              </a:rPr>
              <a:t>+ </a:t>
            </a:r>
            <a:r>
              <a:rPr lang="en-US" sz="2000">
                <a:latin typeface="Times New Roman" panose="02020603050405020304" pitchFamily="18" charset="0"/>
                <a:ea typeface="Times New Roman" panose="02020603050405020304" pitchFamily="18" charset="0"/>
              </a:rPr>
              <a:t>Khóa thực thể: </a:t>
            </a:r>
            <a:r>
              <a:rPr lang="en-US" sz="2000" smtClean="0">
                <a:latin typeface="Times New Roman" panose="02020603050405020304" pitchFamily="18" charset="0"/>
                <a:ea typeface="Times New Roman" panose="02020603050405020304" pitchFamily="18" charset="0"/>
              </a:rPr>
              <a:t>idTable</a:t>
            </a:r>
          </a:p>
          <a:p>
            <a:pPr>
              <a:lnSpc>
                <a:spcPct val="150000"/>
              </a:lnSpc>
            </a:pPr>
            <a:r>
              <a:rPr lang="en-US" sz="2000" smtClean="0">
                <a:latin typeface="Times New Roman" panose="02020603050405020304" pitchFamily="18" charset="0"/>
                <a:ea typeface="Times New Roman" panose="02020603050405020304" pitchFamily="18" charset="0"/>
              </a:rPr>
              <a:t>+ </a:t>
            </a:r>
            <a:r>
              <a:rPr lang="en-US" sz="2000">
                <a:latin typeface="Times New Roman" panose="02020603050405020304" pitchFamily="18" charset="0"/>
                <a:ea typeface="Times New Roman" panose="02020603050405020304" pitchFamily="18" charset="0"/>
              </a:rPr>
              <a:t>Các thuộc tính của thực thể: </a:t>
            </a:r>
          </a:p>
          <a:p>
            <a:pPr marL="457200" lvl="0" indent="-342900">
              <a:lnSpc>
                <a:spcPct val="150000"/>
              </a:lnSpc>
              <a:buFont typeface="Courier New" panose="02070309020205020404" pitchFamily="49" charset="0"/>
              <a:buChar char="o"/>
            </a:pPr>
            <a:r>
              <a:rPr lang="en-US" sz="2000">
                <a:latin typeface="Times New Roman" panose="02020603050405020304" pitchFamily="18" charset="0"/>
                <a:ea typeface="Times New Roman" panose="02020603050405020304" pitchFamily="18" charset="0"/>
              </a:rPr>
              <a:t>idTable: ID bàn ăn</a:t>
            </a:r>
          </a:p>
          <a:p>
            <a:pPr marL="457200" lvl="0" indent="-342900">
              <a:lnSpc>
                <a:spcPct val="150000"/>
              </a:lnSpc>
              <a:buFont typeface="Courier New" panose="02070309020205020404" pitchFamily="49" charset="0"/>
              <a:buChar char="o"/>
            </a:pPr>
            <a:r>
              <a:rPr lang="en-US" sz="2000">
                <a:latin typeface="Times New Roman" panose="02020603050405020304" pitchFamily="18" charset="0"/>
                <a:ea typeface="Times New Roman" panose="02020603050405020304" pitchFamily="18" charset="0"/>
              </a:rPr>
              <a:t>name: Tên bàn</a:t>
            </a:r>
          </a:p>
          <a:p>
            <a:pPr marL="457200" lvl="0" indent="-342900">
              <a:lnSpc>
                <a:spcPct val="150000"/>
              </a:lnSpc>
              <a:buFont typeface="Courier New" panose="02070309020205020404" pitchFamily="49" charset="0"/>
              <a:buChar char="o"/>
            </a:pPr>
            <a:r>
              <a:rPr lang="en-US" sz="2000">
                <a:latin typeface="Times New Roman" panose="02020603050405020304" pitchFamily="18" charset="0"/>
                <a:ea typeface="Times New Roman" panose="02020603050405020304" pitchFamily="18" charset="0"/>
              </a:rPr>
              <a:t>statusTable: Tình trạng bàn (Trống || Có người)</a:t>
            </a:r>
          </a:p>
        </p:txBody>
      </p:sp>
    </p:spTree>
    <p:extLst>
      <p:ext uri="{BB962C8B-B14F-4D97-AF65-F5344CB8AC3E}">
        <p14:creationId xmlns:p14="http://schemas.microsoft.com/office/powerpoint/2010/main" val="1070024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xit" presetSubtype="21" fill="hold" grpId="1" nodeType="clickEffect">
                                  <p:stCondLst>
                                    <p:cond delay="0"/>
                                  </p:stCondLst>
                                  <p:childTnLst>
                                    <p:animEffect transition="out" filter="barn(inVertical)">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0"/>
                                        </p:tgtEl>
                                      </p:cBhvr>
                                    </p:animEffect>
                                    <p:set>
                                      <p:cBhvr>
                                        <p:cTn id="32" dur="1" fill="hold">
                                          <p:stCondLst>
                                            <p:cond delay="499"/>
                                          </p:stCondLst>
                                        </p:cTn>
                                        <p:tgtEl>
                                          <p:spTgt spid="30"/>
                                        </p:tgtEl>
                                        <p:attrNameLst>
                                          <p:attrName>style.visibility</p:attrName>
                                        </p:attrNameLst>
                                      </p:cBhvr>
                                      <p:to>
                                        <p:strVal val="hidden"/>
                                      </p:to>
                                    </p:set>
                                  </p:childTnLst>
                                </p:cTn>
                              </p:par>
                              <p:par>
                                <p:cTn id="33" presetID="16" presetClass="exit" presetSubtype="21" fill="hold" nodeType="withEffect">
                                  <p:stCondLst>
                                    <p:cond delay="0"/>
                                  </p:stCondLst>
                                  <p:childTnLst>
                                    <p:animEffect transition="out" filter="barn(inVertical)">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inVertical)">
                                      <p:cBhvr>
                                        <p:cTn id="40" dur="500"/>
                                        <p:tgtEl>
                                          <p:spTgt spid="32"/>
                                        </p:tgtEl>
                                      </p:cBhvr>
                                    </p:animEffect>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16" presetClass="entr" presetSubtype="21"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arn(inVertical)">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xit" presetSubtype="21" fill="hold" grpId="1" nodeType="clickEffect">
                                  <p:stCondLst>
                                    <p:cond delay="0"/>
                                  </p:stCondLst>
                                  <p:childTnLst>
                                    <p:animEffect transition="out" filter="barn(inVertical)">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8"/>
                                        </p:tgtEl>
                                        <p:attrNameLst>
                                          <p:attrName>ppt_x</p:attrName>
                                        </p:attrNameLst>
                                      </p:cBhvr>
                                      <p:tavLst>
                                        <p:tav tm="0">
                                          <p:val>
                                            <p:strVal val="ppt_x"/>
                                          </p:val>
                                        </p:tav>
                                        <p:tav tm="100000">
                                          <p:val>
                                            <p:strVal val="ppt_x"/>
                                          </p:val>
                                        </p:tav>
                                      </p:tavLst>
                                    </p:anim>
                                    <p:anim calcmode="lin" valueType="num">
                                      <p:cBhvr additive="base">
                                        <p:cTn id="55" dur="500"/>
                                        <p:tgtEl>
                                          <p:spTgt spid="28"/>
                                        </p:tgtEl>
                                        <p:attrNameLst>
                                          <p:attrName>ppt_y</p:attrName>
                                        </p:attrNameLst>
                                      </p:cBhvr>
                                      <p:tavLst>
                                        <p:tav tm="0">
                                          <p:val>
                                            <p:strVal val="ppt_y"/>
                                          </p:val>
                                        </p:tav>
                                        <p:tav tm="100000">
                                          <p:val>
                                            <p:strVal val="1+ppt_h/2"/>
                                          </p:val>
                                        </p:tav>
                                      </p:tavLst>
                                    </p:anim>
                                    <p:set>
                                      <p:cBhvr>
                                        <p:cTn id="56" dur="1" fill="hold">
                                          <p:stCondLst>
                                            <p:cond delay="499"/>
                                          </p:stCondLst>
                                        </p:cTn>
                                        <p:tgtEl>
                                          <p:spTgt spid="28"/>
                                        </p:tgtEl>
                                        <p:attrNameLst>
                                          <p:attrName>style.visibility</p:attrName>
                                        </p:attrNameLst>
                                      </p:cBhvr>
                                      <p:to>
                                        <p:strVal val="hidden"/>
                                      </p:to>
                                    </p:set>
                                  </p:childTnLst>
                                </p:cTn>
                              </p:par>
                              <p:par>
                                <p:cTn id="57" presetID="16" presetClass="exit" presetSubtype="21" fill="hold" grpId="1" nodeType="withEffect">
                                  <p:stCondLst>
                                    <p:cond delay="0"/>
                                  </p:stCondLst>
                                  <p:childTnLst>
                                    <p:animEffect transition="out" filter="barn(inVertical)">
                                      <p:cBhvr>
                                        <p:cTn id="58" dur="500"/>
                                        <p:tgtEl>
                                          <p:spTgt spid="34"/>
                                        </p:tgtEl>
                                      </p:cBhvr>
                                    </p:animEffect>
                                    <p:set>
                                      <p:cBhvr>
                                        <p:cTn id="59" dur="1" fill="hold">
                                          <p:stCondLst>
                                            <p:cond delay="499"/>
                                          </p:stCondLst>
                                        </p:cTn>
                                        <p:tgtEl>
                                          <p:spTgt spid="3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barn(inVertical)">
                                      <p:cBhvr>
                                        <p:cTn id="64" dur="500"/>
                                        <p:tgtEl>
                                          <p:spTgt spid="36"/>
                                        </p:tgtEl>
                                      </p:cBhvr>
                                    </p:animEffect>
                                  </p:childTnLst>
                                </p:cTn>
                              </p:par>
                              <p:par>
                                <p:cTn id="65" presetID="2" presetClass="entr" presetSubtype="4"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16" presetClass="entr" presetSubtype="21"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barn(inVertical)">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xit" presetSubtype="21" fill="hold" grpId="1" nodeType="clickEffect">
                                  <p:stCondLst>
                                    <p:cond delay="0"/>
                                  </p:stCondLst>
                                  <p:childTnLst>
                                    <p:animEffect transition="out" filter="barn(inVertical)">
                                      <p:cBhvr>
                                        <p:cTn id="75" dur="500"/>
                                        <p:tgtEl>
                                          <p:spTgt spid="36"/>
                                        </p:tgtEl>
                                      </p:cBhvr>
                                    </p:animEffect>
                                    <p:set>
                                      <p:cBhvr>
                                        <p:cTn id="76" dur="1" fill="hold">
                                          <p:stCondLst>
                                            <p:cond delay="499"/>
                                          </p:stCondLst>
                                        </p:cTn>
                                        <p:tgtEl>
                                          <p:spTgt spid="36"/>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37"/>
                                        </p:tgtEl>
                                        <p:attrNameLst>
                                          <p:attrName>ppt_x</p:attrName>
                                        </p:attrNameLst>
                                      </p:cBhvr>
                                      <p:tavLst>
                                        <p:tav tm="0">
                                          <p:val>
                                            <p:strVal val="ppt_x"/>
                                          </p:val>
                                        </p:tav>
                                        <p:tav tm="100000">
                                          <p:val>
                                            <p:strVal val="ppt_x"/>
                                          </p:val>
                                        </p:tav>
                                      </p:tavLst>
                                    </p:anim>
                                    <p:anim calcmode="lin" valueType="num">
                                      <p:cBhvr additive="base">
                                        <p:cTn id="79" dur="500"/>
                                        <p:tgtEl>
                                          <p:spTgt spid="37"/>
                                        </p:tgtEl>
                                        <p:attrNameLst>
                                          <p:attrName>ppt_y</p:attrName>
                                        </p:attrNameLst>
                                      </p:cBhvr>
                                      <p:tavLst>
                                        <p:tav tm="0">
                                          <p:val>
                                            <p:strVal val="ppt_y"/>
                                          </p:val>
                                        </p:tav>
                                        <p:tav tm="100000">
                                          <p:val>
                                            <p:strVal val="1+ppt_h/2"/>
                                          </p:val>
                                        </p:tav>
                                      </p:tavLst>
                                    </p:anim>
                                    <p:set>
                                      <p:cBhvr>
                                        <p:cTn id="80" dur="1" fill="hold">
                                          <p:stCondLst>
                                            <p:cond delay="499"/>
                                          </p:stCondLst>
                                        </p:cTn>
                                        <p:tgtEl>
                                          <p:spTgt spid="37"/>
                                        </p:tgtEl>
                                        <p:attrNameLst>
                                          <p:attrName>style.visibility</p:attrName>
                                        </p:attrNameLst>
                                      </p:cBhvr>
                                      <p:to>
                                        <p:strVal val="hidden"/>
                                      </p:to>
                                    </p:set>
                                  </p:childTnLst>
                                </p:cTn>
                              </p:par>
                              <p:par>
                                <p:cTn id="81" presetID="16" presetClass="exit" presetSubtype="21" fill="hold" grpId="1" nodeType="withEffect">
                                  <p:stCondLst>
                                    <p:cond delay="0"/>
                                  </p:stCondLst>
                                  <p:childTnLst>
                                    <p:animEffect transition="out" filter="barn(inVertical)">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arn(inVertical)">
                                      <p:cBhvr>
                                        <p:cTn id="88" dur="500"/>
                                        <p:tgtEl>
                                          <p:spTgt spid="39"/>
                                        </p:tgtEl>
                                      </p:cBhvr>
                                    </p:animEffect>
                                  </p:childTnLst>
                                </p:cTn>
                              </p:par>
                              <p:par>
                                <p:cTn id="89" presetID="2" presetClass="entr" presetSubtype="4"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additive="base">
                                        <p:cTn id="91" dur="500" fill="hold"/>
                                        <p:tgtEl>
                                          <p:spTgt spid="41"/>
                                        </p:tgtEl>
                                        <p:attrNameLst>
                                          <p:attrName>ppt_x</p:attrName>
                                        </p:attrNameLst>
                                      </p:cBhvr>
                                      <p:tavLst>
                                        <p:tav tm="0">
                                          <p:val>
                                            <p:strVal val="#ppt_x"/>
                                          </p:val>
                                        </p:tav>
                                        <p:tav tm="100000">
                                          <p:val>
                                            <p:strVal val="#ppt_x"/>
                                          </p:val>
                                        </p:tav>
                                      </p:tavLst>
                                    </p:anim>
                                    <p:anim calcmode="lin" valueType="num">
                                      <p:cBhvr additive="base">
                                        <p:cTn id="92" dur="500" fill="hold"/>
                                        <p:tgtEl>
                                          <p:spTgt spid="41"/>
                                        </p:tgtEl>
                                        <p:attrNameLst>
                                          <p:attrName>ppt_y</p:attrName>
                                        </p:attrNameLst>
                                      </p:cBhvr>
                                      <p:tavLst>
                                        <p:tav tm="0">
                                          <p:val>
                                            <p:strVal val="1+#ppt_h/2"/>
                                          </p:val>
                                        </p:tav>
                                        <p:tav tm="100000">
                                          <p:val>
                                            <p:strVal val="#ppt_y"/>
                                          </p:val>
                                        </p:tav>
                                      </p:tavLst>
                                    </p:anim>
                                  </p:childTnLst>
                                </p:cTn>
                              </p:par>
                              <p:par>
                                <p:cTn id="93" presetID="16" presetClass="entr" presetSubtype="21"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barn(inVertical)">
                                      <p:cBhvr>
                                        <p:cTn id="95" dur="50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xit" presetSubtype="21" fill="hold" grpId="1" nodeType="clickEffect">
                                  <p:stCondLst>
                                    <p:cond delay="0"/>
                                  </p:stCondLst>
                                  <p:childTnLst>
                                    <p:animEffect transition="out" filter="barn(inVertical)">
                                      <p:cBhvr>
                                        <p:cTn id="99" dur="500"/>
                                        <p:tgtEl>
                                          <p:spTgt spid="39"/>
                                        </p:tgtEl>
                                      </p:cBhvr>
                                    </p:animEffect>
                                    <p:set>
                                      <p:cBhvr>
                                        <p:cTn id="100" dur="1" fill="hold">
                                          <p:stCondLst>
                                            <p:cond delay="499"/>
                                          </p:stCondLst>
                                        </p:cTn>
                                        <p:tgtEl>
                                          <p:spTgt spid="39"/>
                                        </p:tgtEl>
                                        <p:attrNameLst>
                                          <p:attrName>style.visibility</p:attrName>
                                        </p:attrNameLst>
                                      </p:cBhvr>
                                      <p:to>
                                        <p:strVal val="hidden"/>
                                      </p:to>
                                    </p:set>
                                  </p:childTnLst>
                                </p:cTn>
                              </p:par>
                              <p:par>
                                <p:cTn id="101" presetID="2" presetClass="exit" presetSubtype="4" fill="hold" nodeType="withEffect">
                                  <p:stCondLst>
                                    <p:cond delay="0"/>
                                  </p:stCondLst>
                                  <p:childTnLst>
                                    <p:anim calcmode="lin" valueType="num">
                                      <p:cBhvr additive="base">
                                        <p:cTn id="102" dur="500"/>
                                        <p:tgtEl>
                                          <p:spTgt spid="41"/>
                                        </p:tgtEl>
                                        <p:attrNameLst>
                                          <p:attrName>ppt_x</p:attrName>
                                        </p:attrNameLst>
                                      </p:cBhvr>
                                      <p:tavLst>
                                        <p:tav tm="0">
                                          <p:val>
                                            <p:strVal val="ppt_x"/>
                                          </p:val>
                                        </p:tav>
                                        <p:tav tm="100000">
                                          <p:val>
                                            <p:strVal val="ppt_x"/>
                                          </p:val>
                                        </p:tav>
                                      </p:tavLst>
                                    </p:anim>
                                    <p:anim calcmode="lin" valueType="num">
                                      <p:cBhvr additive="base">
                                        <p:cTn id="103" dur="500"/>
                                        <p:tgtEl>
                                          <p:spTgt spid="41"/>
                                        </p:tgtEl>
                                        <p:attrNameLst>
                                          <p:attrName>ppt_y</p:attrName>
                                        </p:attrNameLst>
                                      </p:cBhvr>
                                      <p:tavLst>
                                        <p:tav tm="0">
                                          <p:val>
                                            <p:strVal val="ppt_y"/>
                                          </p:val>
                                        </p:tav>
                                        <p:tav tm="100000">
                                          <p:val>
                                            <p:strVal val="1+ppt_h/2"/>
                                          </p:val>
                                        </p:tav>
                                      </p:tavLst>
                                    </p:anim>
                                    <p:set>
                                      <p:cBhvr>
                                        <p:cTn id="104" dur="1" fill="hold">
                                          <p:stCondLst>
                                            <p:cond delay="499"/>
                                          </p:stCondLst>
                                        </p:cTn>
                                        <p:tgtEl>
                                          <p:spTgt spid="41"/>
                                        </p:tgtEl>
                                        <p:attrNameLst>
                                          <p:attrName>style.visibility</p:attrName>
                                        </p:attrNameLst>
                                      </p:cBhvr>
                                      <p:to>
                                        <p:strVal val="hidden"/>
                                      </p:to>
                                    </p:set>
                                  </p:childTnLst>
                                </p:cTn>
                              </p:par>
                              <p:par>
                                <p:cTn id="105" presetID="16" presetClass="exit" presetSubtype="21" fill="hold" grpId="1" nodeType="withEffect">
                                  <p:stCondLst>
                                    <p:cond delay="0"/>
                                  </p:stCondLst>
                                  <p:childTnLst>
                                    <p:animEffect transition="out" filter="barn(inVertical)">
                                      <p:cBhvr>
                                        <p:cTn id="106" dur="500"/>
                                        <p:tgtEl>
                                          <p:spTgt spid="42"/>
                                        </p:tgtEl>
                                      </p:cBhvr>
                                    </p:animEffect>
                                    <p:set>
                                      <p:cBhvr>
                                        <p:cTn id="107" dur="1" fill="hold">
                                          <p:stCondLst>
                                            <p:cond delay="499"/>
                                          </p:stCondLst>
                                        </p:cTn>
                                        <p:tgtEl>
                                          <p:spTgt spid="4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par>
                                <p:cTn id="113" presetID="2" presetClass="entr" presetSubtype="4" fill="hold"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additive="base">
                                        <p:cTn id="115" dur="500" fill="hold"/>
                                        <p:tgtEl>
                                          <p:spTgt spid="44"/>
                                        </p:tgtEl>
                                        <p:attrNameLst>
                                          <p:attrName>ppt_x</p:attrName>
                                        </p:attrNameLst>
                                      </p:cBhvr>
                                      <p:tavLst>
                                        <p:tav tm="0">
                                          <p:val>
                                            <p:strVal val="#ppt_x"/>
                                          </p:val>
                                        </p:tav>
                                        <p:tav tm="100000">
                                          <p:val>
                                            <p:strVal val="#ppt_x"/>
                                          </p:val>
                                        </p:tav>
                                      </p:tavLst>
                                    </p:anim>
                                    <p:anim calcmode="lin" valueType="num">
                                      <p:cBhvr additive="base">
                                        <p:cTn id="116" dur="500" fill="hold"/>
                                        <p:tgtEl>
                                          <p:spTgt spid="44"/>
                                        </p:tgtEl>
                                        <p:attrNameLst>
                                          <p:attrName>ppt_y</p:attrName>
                                        </p:attrNameLst>
                                      </p:cBhvr>
                                      <p:tavLst>
                                        <p:tav tm="0">
                                          <p:val>
                                            <p:strVal val="1+#ppt_h/2"/>
                                          </p:val>
                                        </p:tav>
                                        <p:tav tm="100000">
                                          <p:val>
                                            <p:strVal val="#ppt_y"/>
                                          </p:val>
                                        </p:tav>
                                      </p:tavLst>
                                    </p:anim>
                                  </p:childTnLst>
                                </p:cTn>
                              </p:par>
                              <p:par>
                                <p:cTn id="117" presetID="16" presetClass="entr" presetSubtype="21"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barn(inVertical)">
                                      <p:cBhvr>
                                        <p:cTn id="119" dur="500"/>
                                        <p:tgtEl>
                                          <p:spTgt spid="45"/>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1" nodeType="clickEffect">
                                  <p:stCondLst>
                                    <p:cond delay="0"/>
                                  </p:stCondLst>
                                  <p:childTnLst>
                                    <p:animEffect transition="out" filter="fade">
                                      <p:cBhvr>
                                        <p:cTn id="123" dur="500"/>
                                        <p:tgtEl>
                                          <p:spTgt spid="43"/>
                                        </p:tgtEl>
                                      </p:cBhvr>
                                    </p:animEffect>
                                    <p:set>
                                      <p:cBhvr>
                                        <p:cTn id="124" dur="1" fill="hold">
                                          <p:stCondLst>
                                            <p:cond delay="499"/>
                                          </p:stCondLst>
                                        </p:cTn>
                                        <p:tgtEl>
                                          <p:spTgt spid="43"/>
                                        </p:tgtEl>
                                        <p:attrNameLst>
                                          <p:attrName>style.visibility</p:attrName>
                                        </p:attrNameLst>
                                      </p:cBhvr>
                                      <p:to>
                                        <p:strVal val="hidden"/>
                                      </p:to>
                                    </p:set>
                                  </p:childTnLst>
                                </p:cTn>
                              </p:par>
                              <p:par>
                                <p:cTn id="125" presetID="2" presetClass="exit" presetSubtype="4" fill="hold" nodeType="withEffect">
                                  <p:stCondLst>
                                    <p:cond delay="0"/>
                                  </p:stCondLst>
                                  <p:childTnLst>
                                    <p:anim calcmode="lin" valueType="num">
                                      <p:cBhvr additive="base">
                                        <p:cTn id="126" dur="500"/>
                                        <p:tgtEl>
                                          <p:spTgt spid="44"/>
                                        </p:tgtEl>
                                        <p:attrNameLst>
                                          <p:attrName>ppt_x</p:attrName>
                                        </p:attrNameLst>
                                      </p:cBhvr>
                                      <p:tavLst>
                                        <p:tav tm="0">
                                          <p:val>
                                            <p:strVal val="ppt_x"/>
                                          </p:val>
                                        </p:tav>
                                        <p:tav tm="100000">
                                          <p:val>
                                            <p:strVal val="ppt_x"/>
                                          </p:val>
                                        </p:tav>
                                      </p:tavLst>
                                    </p:anim>
                                    <p:anim calcmode="lin" valueType="num">
                                      <p:cBhvr additive="base">
                                        <p:cTn id="127" dur="500"/>
                                        <p:tgtEl>
                                          <p:spTgt spid="44"/>
                                        </p:tgtEl>
                                        <p:attrNameLst>
                                          <p:attrName>ppt_y</p:attrName>
                                        </p:attrNameLst>
                                      </p:cBhvr>
                                      <p:tavLst>
                                        <p:tav tm="0">
                                          <p:val>
                                            <p:strVal val="ppt_y"/>
                                          </p:val>
                                        </p:tav>
                                        <p:tav tm="100000">
                                          <p:val>
                                            <p:strVal val="1+ppt_h/2"/>
                                          </p:val>
                                        </p:tav>
                                      </p:tavLst>
                                    </p:anim>
                                    <p:set>
                                      <p:cBhvr>
                                        <p:cTn id="128" dur="1" fill="hold">
                                          <p:stCondLst>
                                            <p:cond delay="499"/>
                                          </p:stCondLst>
                                        </p:cTn>
                                        <p:tgtEl>
                                          <p:spTgt spid="44"/>
                                        </p:tgtEl>
                                        <p:attrNameLst>
                                          <p:attrName>style.visibility</p:attrName>
                                        </p:attrNameLst>
                                      </p:cBhvr>
                                      <p:to>
                                        <p:strVal val="hidden"/>
                                      </p:to>
                                    </p:set>
                                  </p:childTnLst>
                                </p:cTn>
                              </p:par>
                              <p:par>
                                <p:cTn id="129" presetID="16" presetClass="exit" presetSubtype="21" fill="hold" grpId="1" nodeType="withEffect">
                                  <p:stCondLst>
                                    <p:cond delay="0"/>
                                  </p:stCondLst>
                                  <p:childTnLst>
                                    <p:animEffect transition="out" filter="barn(inVertical)">
                                      <p:cBhvr>
                                        <p:cTn id="130" dur="500"/>
                                        <p:tgtEl>
                                          <p:spTgt spid="45"/>
                                        </p:tgtEl>
                                      </p:cBhvr>
                                    </p:animEffect>
                                    <p:set>
                                      <p:cBhvr>
                                        <p:cTn id="131" dur="1" fill="hold">
                                          <p:stCondLst>
                                            <p:cond delay="499"/>
                                          </p:stCondLst>
                                        </p:cTn>
                                        <p:tgtEl>
                                          <p:spTgt spid="45"/>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fade">
                                      <p:cBhvr>
                                        <p:cTn id="136" dur="500"/>
                                        <p:tgtEl>
                                          <p:spTgt spid="46"/>
                                        </p:tgtEl>
                                      </p:cBhvr>
                                    </p:animEffect>
                                  </p:childTnLst>
                                </p:cTn>
                              </p:par>
                              <p:par>
                                <p:cTn id="137" presetID="2" presetClass="entr" presetSubtype="4" fill="hold" nodeType="with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additive="base">
                                        <p:cTn id="139" dur="500" fill="hold"/>
                                        <p:tgtEl>
                                          <p:spTgt spid="47"/>
                                        </p:tgtEl>
                                        <p:attrNameLst>
                                          <p:attrName>ppt_x</p:attrName>
                                        </p:attrNameLst>
                                      </p:cBhvr>
                                      <p:tavLst>
                                        <p:tav tm="0">
                                          <p:val>
                                            <p:strVal val="#ppt_x"/>
                                          </p:val>
                                        </p:tav>
                                        <p:tav tm="100000">
                                          <p:val>
                                            <p:strVal val="#ppt_x"/>
                                          </p:val>
                                        </p:tav>
                                      </p:tavLst>
                                    </p:anim>
                                    <p:anim calcmode="lin" valueType="num">
                                      <p:cBhvr additive="base">
                                        <p:cTn id="140" dur="500" fill="hold"/>
                                        <p:tgtEl>
                                          <p:spTgt spid="47"/>
                                        </p:tgtEl>
                                        <p:attrNameLst>
                                          <p:attrName>ppt_y</p:attrName>
                                        </p:attrNameLst>
                                      </p:cBhvr>
                                      <p:tavLst>
                                        <p:tav tm="0">
                                          <p:val>
                                            <p:strVal val="1+#ppt_h/2"/>
                                          </p:val>
                                        </p:tav>
                                        <p:tav tm="100000">
                                          <p:val>
                                            <p:strVal val="#ppt_y"/>
                                          </p:val>
                                        </p:tav>
                                      </p:tavLst>
                                    </p:anim>
                                  </p:childTnLst>
                                </p:cTn>
                              </p:par>
                              <p:par>
                                <p:cTn id="141" presetID="16" presetClass="entr" presetSubtype="21" fill="hold" grpId="0"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barn(inVertical)">
                                      <p:cBhvr>
                                        <p:cTn id="1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2" grpId="0"/>
      <p:bldP spid="32" grpId="1"/>
      <p:bldP spid="34" grpId="0"/>
      <p:bldP spid="34" grpId="1"/>
      <p:bldP spid="36" grpId="0"/>
      <p:bldP spid="36" grpId="1"/>
      <p:bldP spid="38" grpId="0"/>
      <p:bldP spid="38" grpId="1"/>
      <p:bldP spid="39" grpId="0"/>
      <p:bldP spid="39" grpId="1"/>
      <p:bldP spid="42" grpId="0"/>
      <p:bldP spid="42" grpId="1"/>
      <p:bldP spid="43" grpId="0"/>
      <p:bldP spid="43" grpId="1"/>
      <p:bldP spid="45" grpId="0"/>
      <p:bldP spid="45" grpId="1"/>
      <p:bldP spid="46"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477365"/>
            <a:ext cx="6677237" cy="646331"/>
          </a:xfrm>
          <a:prstGeom prst="rect">
            <a:avLst/>
          </a:prstGeom>
          <a:noFill/>
        </p:spPr>
        <p:txBody>
          <a:bodyPr wrap="square" rtlCol="0" anchor="ctr">
            <a:spAutoFit/>
          </a:bodyPr>
          <a:lstStyle/>
          <a:p>
            <a:r>
              <a:rPr lang="en-US" altLang="ko-KR" sz="3600" b="1" dirty="0" err="1">
                <a:solidFill>
                  <a:schemeClr val="bg1"/>
                </a:solidFill>
                <a:cs typeface="Arial" pitchFamily="34" charset="0"/>
              </a:rPr>
              <a:t>Chương</a:t>
            </a:r>
            <a:r>
              <a:rPr lang="en-US" altLang="ko-KR" sz="3600" b="1" dirty="0">
                <a:solidFill>
                  <a:schemeClr val="bg1"/>
                </a:solidFill>
                <a:cs typeface="Arial" pitchFamily="34" charset="0"/>
              </a:rPr>
              <a:t> 1: </a:t>
            </a:r>
            <a:r>
              <a:rPr lang="en-US" altLang="ko-KR" sz="3600" b="1" dirty="0" err="1">
                <a:solidFill>
                  <a:schemeClr val="bg1"/>
                </a:solidFill>
                <a:cs typeface="Arial" pitchFamily="34" charset="0"/>
              </a:rPr>
              <a:t>Khảo</a:t>
            </a:r>
            <a:r>
              <a:rPr lang="en-US" altLang="ko-KR" sz="3600" b="1" dirty="0">
                <a:solidFill>
                  <a:schemeClr val="bg1"/>
                </a:solidFill>
                <a:cs typeface="Arial" pitchFamily="34" charset="0"/>
              </a:rPr>
              <a:t> </a:t>
            </a:r>
            <a:r>
              <a:rPr lang="en-US" altLang="ko-KR" sz="3600" b="1" dirty="0" err="1">
                <a:solidFill>
                  <a:schemeClr val="bg1"/>
                </a:solidFill>
                <a:cs typeface="Arial" pitchFamily="34" charset="0"/>
              </a:rPr>
              <a:t>sát</a:t>
            </a:r>
            <a:r>
              <a:rPr lang="en-US" altLang="ko-KR" sz="3600" b="1" dirty="0">
                <a:solidFill>
                  <a:schemeClr val="bg1"/>
                </a:solidFill>
                <a:cs typeface="Arial" pitchFamily="34" charset="0"/>
              </a:rPr>
              <a:t> </a:t>
            </a:r>
            <a:r>
              <a:rPr lang="en-US" altLang="ko-KR" sz="3600" b="1" dirty="0" err="1">
                <a:solidFill>
                  <a:schemeClr val="bg1"/>
                </a:solidFill>
                <a:cs typeface="Arial" pitchFamily="34" charset="0"/>
              </a:rPr>
              <a:t>bài</a:t>
            </a:r>
            <a:r>
              <a:rPr lang="en-US" altLang="ko-KR" sz="3600" b="1" dirty="0">
                <a:solidFill>
                  <a:schemeClr val="bg1"/>
                </a:solidFill>
                <a:cs typeface="Arial" pitchFamily="34" charset="0"/>
              </a:rPr>
              <a:t> </a:t>
            </a:r>
            <a:r>
              <a:rPr lang="en-US" altLang="ko-KR" sz="3600" b="1" dirty="0" err="1">
                <a:solidFill>
                  <a:schemeClr val="bg1"/>
                </a:solidFill>
                <a:cs typeface="Arial" pitchFamily="34" charset="0"/>
              </a:rPr>
              <a:t>toán</a:t>
            </a:r>
            <a:endParaRPr lang="ko-KR" altLang="en-US" sz="3600" b="1" dirty="0">
              <a:solidFill>
                <a:schemeClr val="bg1"/>
              </a:solidFill>
              <a:cs typeface="Arial" pitchFamily="34"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849471" y="1372375"/>
            <a:ext cx="5862917" cy="646331"/>
            <a:chOff x="5994506" y="1634221"/>
            <a:chExt cx="5265165" cy="646331"/>
          </a:xfrm>
        </p:grpSpPr>
        <p:sp>
          <p:nvSpPr>
            <p:cNvPr id="9" name="TextBox 8"/>
            <p:cNvSpPr txBox="1"/>
            <p:nvPr/>
          </p:nvSpPr>
          <p:spPr>
            <a:xfrm>
              <a:off x="6881695" y="1666120"/>
              <a:ext cx="4377976" cy="507831"/>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Mô</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tả</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yêu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cầu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bài</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toán</a:t>
              </a:r>
              <a:endParaRPr lang="ko-KR" altLang="en-US" sz="2700" b="1" dirty="0">
                <a:solidFill>
                  <a:schemeClr val="bg1"/>
                </a:solidFill>
                <a:cs typeface="Arial" pitchFamily="34" charset="0"/>
              </a:endParaRPr>
            </a:p>
          </p:txBody>
        </p:sp>
        <p:sp>
          <p:nvSpPr>
            <p:cNvPr id="7" name="TextBox 6"/>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1.1.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849471" y="2026681"/>
            <a:ext cx="5862917" cy="646331"/>
            <a:chOff x="5994506" y="1634221"/>
            <a:chExt cx="5265165" cy="646331"/>
          </a:xfrm>
        </p:grpSpPr>
        <p:sp>
          <p:nvSpPr>
            <p:cNvPr id="14" name="TextBox 13">
              <a:extLst>
                <a:ext uri="{FF2B5EF4-FFF2-40B4-BE49-F238E27FC236}">
                  <a16:creationId xmlns:a16="http://schemas.microsoft.com/office/drawing/2014/main" id="{514A7347-AA7C-40AB-A16E-561268F31218}"/>
                </a:ext>
              </a:extLst>
            </p:cNvPr>
            <p:cNvSpPr txBox="1"/>
            <p:nvPr/>
          </p:nvSpPr>
          <p:spPr>
            <a:xfrm>
              <a:off x="6881695" y="1666120"/>
              <a:ext cx="4377976" cy="507831"/>
            </a:xfrm>
            <a:prstGeom prst="rect">
              <a:avLst/>
            </a:prstGeom>
            <a:noFill/>
          </p:spPr>
          <p:txBody>
            <a:bodyPr wrap="square" lIns="108000" rIns="108000" rtlCol="0">
              <a:spAutoFit/>
            </a:bodyPr>
            <a:lstStyle/>
            <a:p>
              <a:r>
                <a:rPr lang="en-GB" altLang="ko-KR" sz="2700" b="1" dirty="0" err="1">
                  <a:solidFill>
                    <a:schemeClr val="bg1"/>
                  </a:solidFill>
                  <a:cs typeface="Arial" pitchFamily="34" charset="0"/>
                </a:rPr>
                <a:t>Khảo</a:t>
              </a:r>
              <a:r>
                <a:rPr lang="en-GB" altLang="ko-KR" sz="2700" b="1" dirty="0">
                  <a:solidFill>
                    <a:schemeClr val="bg1"/>
                  </a:solidFill>
                  <a:cs typeface="Arial" pitchFamily="34" charset="0"/>
                </a:rPr>
                <a:t> </a:t>
              </a:r>
              <a:r>
                <a:rPr lang="en-GB" altLang="ko-KR" sz="2700" b="1" dirty="0" err="1">
                  <a:solidFill>
                    <a:schemeClr val="bg1"/>
                  </a:solidFill>
                  <a:cs typeface="Arial" pitchFamily="34" charset="0"/>
                </a:rPr>
                <a:t>sát</a:t>
              </a:r>
              <a:r>
                <a:rPr lang="en-GB" altLang="ko-KR" sz="2700" b="1" dirty="0">
                  <a:solidFill>
                    <a:schemeClr val="bg1"/>
                  </a:solidFill>
                  <a:cs typeface="Arial" pitchFamily="34" charset="0"/>
                </a:rPr>
                <a:t> </a:t>
              </a:r>
              <a:r>
                <a:rPr lang="en-GB" altLang="ko-KR" sz="2700" b="1" dirty="0" err="1">
                  <a:solidFill>
                    <a:schemeClr val="bg1"/>
                  </a:solidFill>
                  <a:cs typeface="Arial" pitchFamily="34" charset="0"/>
                </a:rPr>
                <a:t>bài</a:t>
              </a:r>
              <a:r>
                <a:rPr lang="en-GB" altLang="ko-KR" sz="2700" b="1" dirty="0">
                  <a:solidFill>
                    <a:schemeClr val="bg1"/>
                  </a:solidFill>
                  <a:cs typeface="Arial" pitchFamily="34" charset="0"/>
                </a:rPr>
                <a:t> </a:t>
              </a:r>
              <a:r>
                <a:rPr lang="en-GB" altLang="ko-KR" sz="2700" b="1" dirty="0" err="1">
                  <a:solidFill>
                    <a:schemeClr val="bg1"/>
                  </a:solidFill>
                  <a:cs typeface="Arial" pitchFamily="34" charset="0"/>
                </a:rPr>
                <a:t>toán</a:t>
              </a:r>
              <a:endParaRPr lang="ko-KR" altLang="en-US" sz="27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1.2.</a:t>
              </a:r>
              <a:endParaRPr lang="ko-KR" altLang="en-US" sz="36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7025C5A0-D7FB-416C-8C4B-7425C4EA0504}"/>
              </a:ext>
            </a:extLst>
          </p:cNvPr>
          <p:cNvGrpSpPr/>
          <p:nvPr/>
        </p:nvGrpSpPr>
        <p:grpSpPr>
          <a:xfrm>
            <a:off x="5849471" y="2680987"/>
            <a:ext cx="5862917" cy="1370727"/>
            <a:chOff x="5994506" y="1634221"/>
            <a:chExt cx="5265165" cy="1370727"/>
          </a:xfrm>
        </p:grpSpPr>
        <p:sp>
          <p:nvSpPr>
            <p:cNvPr id="19" name="TextBox 18">
              <a:extLst>
                <a:ext uri="{FF2B5EF4-FFF2-40B4-BE49-F238E27FC236}">
                  <a16:creationId xmlns:a16="http://schemas.microsoft.com/office/drawing/2014/main" id="{DA8435BF-64D3-44E8-BAA7-A92781E87BDE}"/>
                </a:ext>
              </a:extLst>
            </p:cNvPr>
            <p:cNvSpPr txBox="1"/>
            <p:nvPr/>
          </p:nvSpPr>
          <p:spPr>
            <a:xfrm>
              <a:off x="6881695" y="1666120"/>
              <a:ext cx="4377976" cy="1338828"/>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Xác</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định</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thông</a:t>
              </a:r>
              <a:r>
                <a:rPr lang="en-US" altLang="ko-KR" sz="2700" b="1" dirty="0">
                  <a:solidFill>
                    <a:schemeClr val="bg1"/>
                  </a:solidFill>
                  <a:cs typeface="Arial" pitchFamily="34" charset="0"/>
                </a:rPr>
                <a:t> tin </a:t>
              </a:r>
              <a:r>
                <a:rPr lang="en-US" altLang="ko-KR" sz="2700" b="1" dirty="0" err="1">
                  <a:solidFill>
                    <a:schemeClr val="bg1"/>
                  </a:solidFill>
                  <a:cs typeface="Arial" pitchFamily="34" charset="0"/>
                </a:rPr>
                <a:t>cơ</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bản</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cho</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nghiệp</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vụ</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của</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bài</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toán</a:t>
              </a:r>
              <a:endParaRPr lang="ko-KR" altLang="en-US" sz="2700" b="1" dirty="0">
                <a:solidFill>
                  <a:schemeClr val="bg1"/>
                </a:solidFill>
                <a:cs typeface="Arial" pitchFamily="34" charset="0"/>
              </a:endParaRPr>
            </a:p>
          </p:txBody>
        </p:sp>
        <p:sp>
          <p:nvSpPr>
            <p:cNvPr id="17" name="TextBox 16">
              <a:extLst>
                <a:ext uri="{FF2B5EF4-FFF2-40B4-BE49-F238E27FC236}">
                  <a16:creationId xmlns:a16="http://schemas.microsoft.com/office/drawing/2014/main" id="{372E4745-5F52-41BC-9313-36008356325D}"/>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1.3.</a:t>
              </a:r>
              <a:endParaRPr lang="ko-KR" altLang="en-US" sz="36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678FB42F-575E-4440-814A-AD656B4DDD0A}"/>
              </a:ext>
            </a:extLst>
          </p:cNvPr>
          <p:cNvGrpSpPr/>
          <p:nvPr/>
        </p:nvGrpSpPr>
        <p:grpSpPr>
          <a:xfrm>
            <a:off x="5849471" y="5022892"/>
            <a:ext cx="5862917" cy="646331"/>
            <a:chOff x="5994506" y="1634221"/>
            <a:chExt cx="5265165" cy="646331"/>
          </a:xfrm>
        </p:grpSpPr>
        <p:sp>
          <p:nvSpPr>
            <p:cNvPr id="24" name="TextBox 23">
              <a:extLst>
                <a:ext uri="{FF2B5EF4-FFF2-40B4-BE49-F238E27FC236}">
                  <a16:creationId xmlns:a16="http://schemas.microsoft.com/office/drawing/2014/main" id="{013E3A96-2C8F-4B0F-93EE-D18A1008E3E5}"/>
                </a:ext>
              </a:extLst>
            </p:cNvPr>
            <p:cNvSpPr txBox="1"/>
            <p:nvPr/>
          </p:nvSpPr>
          <p:spPr>
            <a:xfrm>
              <a:off x="6871647" y="1666120"/>
              <a:ext cx="4388024" cy="507831"/>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Xây</a:t>
              </a:r>
              <a:r>
                <a:rPr lang="en-US" altLang="ko-KR" sz="2700" b="1" dirty="0">
                  <a:solidFill>
                    <a:schemeClr val="bg1"/>
                  </a:solidFill>
                  <a:cs typeface="Arial" pitchFamily="34" charset="0"/>
                </a:rPr>
                <a:t> </a:t>
              </a:r>
              <a:r>
                <a:rPr lang="en-US" altLang="ko-KR" sz="2700" b="1" err="1">
                  <a:solidFill>
                    <a:schemeClr val="bg1"/>
                  </a:solidFill>
                  <a:cs typeface="Arial" pitchFamily="34" charset="0"/>
                </a:rPr>
                <a:t>dựng</a:t>
              </a:r>
              <a:r>
                <a:rPr lang="en-US" altLang="ko-KR" sz="2700" b="1">
                  <a:solidFill>
                    <a:schemeClr val="bg1"/>
                  </a:solidFill>
                  <a:cs typeface="Arial" pitchFamily="34" charset="0"/>
                </a:rPr>
                <a:t> </a:t>
              </a:r>
              <a:r>
                <a:rPr lang="en-US" altLang="ko-KR" sz="2700" b="1" smtClean="0">
                  <a:solidFill>
                    <a:schemeClr val="bg1"/>
                  </a:solidFill>
                  <a:cs typeface="Arial" pitchFamily="34" charset="0"/>
                </a:rPr>
                <a:t>kế </a:t>
              </a:r>
              <a:r>
                <a:rPr lang="en-US" altLang="ko-KR" sz="2700" b="1" dirty="0" err="1">
                  <a:solidFill>
                    <a:schemeClr val="bg1"/>
                  </a:solidFill>
                  <a:cs typeface="Arial" pitchFamily="34" charset="0"/>
                </a:rPr>
                <a:t>hoạch</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dự</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án</a:t>
              </a:r>
              <a:endParaRPr lang="ko-KR" altLang="en-US" sz="2700" b="1" dirty="0">
                <a:solidFill>
                  <a:schemeClr val="bg1"/>
                </a:solidFill>
                <a:cs typeface="Arial" pitchFamily="34" charset="0"/>
              </a:endParaRPr>
            </a:p>
          </p:txBody>
        </p:sp>
        <p:sp>
          <p:nvSpPr>
            <p:cNvPr id="22" name="TextBox 21">
              <a:extLst>
                <a:ext uri="{FF2B5EF4-FFF2-40B4-BE49-F238E27FC236}">
                  <a16:creationId xmlns:a16="http://schemas.microsoft.com/office/drawing/2014/main" id="{876778D8-9198-422E-916B-1720182E1941}"/>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1.5.</a:t>
              </a:r>
              <a:endParaRPr lang="ko-KR" altLang="en-US" sz="36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80011BFD-4D1B-4F68-8614-11C4BC1DC9BF}"/>
              </a:ext>
            </a:extLst>
          </p:cNvPr>
          <p:cNvGrpSpPr/>
          <p:nvPr/>
        </p:nvGrpSpPr>
        <p:grpSpPr>
          <a:xfrm>
            <a:off x="5849471" y="4059689"/>
            <a:ext cx="5862917" cy="955229"/>
            <a:chOff x="5994506" y="1634221"/>
            <a:chExt cx="5265165" cy="955229"/>
          </a:xfrm>
        </p:grpSpPr>
        <p:sp>
          <p:nvSpPr>
            <p:cNvPr id="26" name="TextBox 25">
              <a:extLst>
                <a:ext uri="{FF2B5EF4-FFF2-40B4-BE49-F238E27FC236}">
                  <a16:creationId xmlns:a16="http://schemas.microsoft.com/office/drawing/2014/main" id="{BAC965CB-1284-4EB9-AA7B-33913C8A5E01}"/>
                </a:ext>
              </a:extLst>
            </p:cNvPr>
            <p:cNvSpPr txBox="1"/>
            <p:nvPr/>
          </p:nvSpPr>
          <p:spPr>
            <a:xfrm>
              <a:off x="6871647" y="1666120"/>
              <a:ext cx="4388024" cy="923330"/>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Xây</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dựng</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biểu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đồ</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phân</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cấp</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chức</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năng</a:t>
              </a:r>
              <a:r>
                <a:rPr lang="en-US" altLang="ko-KR" sz="2700" b="1" dirty="0">
                  <a:solidFill>
                    <a:schemeClr val="bg1"/>
                  </a:solidFill>
                  <a:cs typeface="Arial" pitchFamily="34" charset="0"/>
                </a:rPr>
                <a:t> (BFD)</a:t>
              </a:r>
              <a:endParaRPr lang="ko-KR" altLang="en-US" sz="2700" b="1" dirty="0">
                <a:solidFill>
                  <a:schemeClr val="bg1"/>
                </a:solidFill>
                <a:cs typeface="Arial" pitchFamily="34" charset="0"/>
              </a:endParaRPr>
            </a:p>
          </p:txBody>
        </p:sp>
        <p:sp>
          <p:nvSpPr>
            <p:cNvPr id="27" name="TextBox 26">
              <a:extLst>
                <a:ext uri="{FF2B5EF4-FFF2-40B4-BE49-F238E27FC236}">
                  <a16:creationId xmlns:a16="http://schemas.microsoft.com/office/drawing/2014/main" id="{833049F9-2601-4C60-8EF7-532DF988FC49}"/>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1.4.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39215066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1BA4841-2041-4A29-BBFF-E7B6C1AF3E1C}"/>
              </a:ext>
            </a:extLst>
          </p:cNvPr>
          <p:cNvGrpSpPr/>
          <p:nvPr/>
        </p:nvGrpSpPr>
        <p:grpSpPr>
          <a:xfrm>
            <a:off x="391433" y="377395"/>
            <a:ext cx="11401638" cy="1047562"/>
            <a:chOff x="5994506" y="1634221"/>
            <a:chExt cx="5265165" cy="1047562"/>
          </a:xfrm>
        </p:grpSpPr>
        <p:sp>
          <p:nvSpPr>
            <p:cNvPr id="10" name="TextBox 9"/>
            <p:cNvSpPr txBox="1"/>
            <p:nvPr/>
          </p:nvSpPr>
          <p:spPr>
            <a:xfrm>
              <a:off x="6751979" y="1666120"/>
              <a:ext cx="4507692" cy="1015663"/>
            </a:xfrm>
            <a:prstGeom prst="rect">
              <a:avLst/>
            </a:prstGeom>
            <a:noFill/>
          </p:spPr>
          <p:txBody>
            <a:bodyPr wrap="square" lIns="108000" rIns="108000" rtlCol="0">
              <a:spAutoFit/>
            </a:bodyPr>
            <a:lstStyle/>
            <a:p>
              <a:r>
                <a:rPr lang="en-US" altLang="ko-KR" sz="3000" b="1" smtClean="0">
                  <a:solidFill>
                    <a:schemeClr val="accent2">
                      <a:lumMod val="50000"/>
                    </a:schemeClr>
                  </a:solidFill>
                  <a:cs typeface="Arial" pitchFamily="34" charset="0"/>
                </a:rPr>
                <a:t>Xây dựng mô hình quan niệm dữ liệu (CDM)</a:t>
              </a:r>
              <a:endParaRPr lang="ko-KR" altLang="en-US" sz="3000" b="1" dirty="0">
                <a:solidFill>
                  <a:schemeClr val="accent2">
                    <a:lumMod val="50000"/>
                  </a:schemeClr>
                </a:solidFill>
                <a:cs typeface="Arial" pitchFamily="34" charset="0"/>
              </a:endParaRPr>
            </a:p>
          </p:txBody>
        </p:sp>
        <p:sp>
          <p:nvSpPr>
            <p:cNvPr id="11" name="TextBox 10"/>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accent2">
                      <a:lumMod val="50000"/>
                    </a:schemeClr>
                  </a:solidFill>
                  <a:cs typeface="Arial" pitchFamily="34" charset="0"/>
                </a:rPr>
                <a:t>1.</a:t>
              </a:r>
              <a:endParaRPr lang="ko-KR" altLang="en-US" sz="3600" b="1" dirty="0">
                <a:solidFill>
                  <a:schemeClr val="accent2">
                    <a:lumMod val="50000"/>
                  </a:schemeClr>
                </a:solidFill>
                <a:cs typeface="Arial" pitchFamily="34" charset="0"/>
              </a:endParaRPr>
            </a:p>
          </p:txBody>
        </p:sp>
      </p:grpSp>
      <p:grpSp>
        <p:nvGrpSpPr>
          <p:cNvPr id="12" name="Group 11">
            <a:extLst>
              <a:ext uri="{FF2B5EF4-FFF2-40B4-BE49-F238E27FC236}">
                <a16:creationId xmlns:a16="http://schemas.microsoft.com/office/drawing/2014/main" id="{11BA4841-2041-4A29-BBFF-E7B6C1AF3E1C}"/>
              </a:ext>
            </a:extLst>
          </p:cNvPr>
          <p:cNvGrpSpPr/>
          <p:nvPr/>
        </p:nvGrpSpPr>
        <p:grpSpPr>
          <a:xfrm>
            <a:off x="1062318" y="1023726"/>
            <a:ext cx="10792029" cy="646331"/>
            <a:chOff x="5994506" y="1634221"/>
            <a:chExt cx="5265165" cy="646331"/>
          </a:xfrm>
        </p:grpSpPr>
        <p:sp>
          <p:nvSpPr>
            <p:cNvPr id="13" name="TextBox 12"/>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Các mối kết hợp</a:t>
              </a:r>
              <a:endParaRPr lang="ko-KR" altLang="en-US" sz="3000" b="1" dirty="0">
                <a:solidFill>
                  <a:schemeClr val="accent2">
                    <a:lumMod val="75000"/>
                  </a:schemeClr>
                </a:solidFill>
                <a:cs typeface="Arial" pitchFamily="34" charset="0"/>
              </a:endParaRPr>
            </a:p>
          </p:txBody>
        </p:sp>
        <p:sp>
          <p:nvSpPr>
            <p:cNvPr id="14" name="TextBox 13"/>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accent2">
                      <a:lumMod val="75000"/>
                    </a:schemeClr>
                  </a:solidFill>
                  <a:cs typeface="Arial" pitchFamily="34" charset="0"/>
                </a:rPr>
                <a:t>1.2</a:t>
              </a:r>
              <a:endParaRPr lang="ko-KR" altLang="en-US" sz="3600" b="1" dirty="0">
                <a:solidFill>
                  <a:schemeClr val="accent2">
                    <a:lumMod val="75000"/>
                  </a:schemeClr>
                </a:solidFill>
                <a:cs typeface="Arial" pitchFamily="34" charset="0"/>
              </a:endParaRPr>
            </a:p>
          </p:txBody>
        </p:sp>
      </p:grpSp>
      <p:sp>
        <p:nvSpPr>
          <p:cNvPr id="15" name="TextBox 14"/>
          <p:cNvSpPr txBox="1"/>
          <p:nvPr/>
        </p:nvSpPr>
        <p:spPr>
          <a:xfrm>
            <a:off x="2614913" y="1696240"/>
            <a:ext cx="6884687" cy="553998"/>
          </a:xfrm>
          <a:prstGeom prst="rect">
            <a:avLst/>
          </a:prstGeom>
          <a:noFill/>
        </p:spPr>
        <p:txBody>
          <a:bodyPr wrap="square" lIns="108000" rIns="108000" rtlCol="0">
            <a:spAutoFit/>
          </a:bodyPr>
          <a:lstStyle/>
          <a:p>
            <a:pPr marL="457200" indent="-457200">
              <a:buFont typeface="Arial" panose="020B0604020202020204" pitchFamily="34" charset="0"/>
              <a:buChar char="•"/>
            </a:pP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Mối kết hợp TableFood – Bill </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a:stretch>
            <a:fillRect/>
          </a:stretch>
        </p:blipFill>
        <p:spPr>
          <a:xfrm>
            <a:off x="1485256" y="2316388"/>
            <a:ext cx="9144000" cy="1823756"/>
          </a:xfrm>
          <a:prstGeom prst="rect">
            <a:avLst/>
          </a:prstGeom>
        </p:spPr>
      </p:pic>
      <p:sp>
        <p:nvSpPr>
          <p:cNvPr id="17" name="Rectangle 16"/>
          <p:cNvSpPr/>
          <p:nvPr/>
        </p:nvSpPr>
        <p:spPr>
          <a:xfrm>
            <a:off x="808317" y="4295194"/>
            <a:ext cx="10792029" cy="1687963"/>
          </a:xfrm>
          <a:prstGeom prst="rect">
            <a:avLst/>
          </a:prstGeom>
        </p:spPr>
        <p:txBody>
          <a:bodyPr wrap="square">
            <a:spAutoFit/>
          </a:bodyPr>
          <a:lstStyle/>
          <a:p>
            <a:pPr>
              <a:lnSpc>
                <a:spcPct val="150000"/>
              </a:lnSpc>
            </a:pPr>
            <a:r>
              <a:rPr lang="en-US" sz="2400">
                <a:latin typeface="Times New Roman" panose="02020603050405020304" pitchFamily="18" charset="0"/>
                <a:ea typeface="Times New Roman" panose="02020603050405020304" pitchFamily="18" charset="0"/>
              </a:rPr>
              <a:t>+ Các thực thể tham gia: TableFood, Bill</a:t>
            </a:r>
          </a:p>
          <a:p>
            <a:pPr>
              <a:lnSpc>
                <a:spcPct val="150000"/>
              </a:lnSpc>
            </a:pPr>
            <a:r>
              <a:rPr lang="en-US" sz="2400">
                <a:latin typeface="Times New Roman" panose="02020603050405020304" pitchFamily="18" charset="0"/>
                <a:ea typeface="Times New Roman" panose="02020603050405020304" pitchFamily="18" charset="0"/>
              </a:rPr>
              <a:t>+ Khóa của mối kết hợp: idTable, idBill</a:t>
            </a:r>
          </a:p>
          <a:p>
            <a:pPr>
              <a:lnSpc>
                <a:spcPct val="150000"/>
              </a:lnSpc>
            </a:pPr>
            <a:r>
              <a:rPr lang="en-US" sz="2400">
                <a:latin typeface="Times New Roman" panose="02020603050405020304" pitchFamily="18" charset="0"/>
                <a:ea typeface="Times New Roman" panose="02020603050405020304" pitchFamily="18" charset="0"/>
              </a:rPr>
              <a:t>+ Diễn giải: Một bàn có nhiều hóa đơn, một hóa đơn chỉ thuộc một bàn.</a:t>
            </a:r>
          </a:p>
        </p:txBody>
      </p:sp>
      <p:sp>
        <p:nvSpPr>
          <p:cNvPr id="18" name="TextBox 17"/>
          <p:cNvSpPr txBox="1"/>
          <p:nvPr/>
        </p:nvSpPr>
        <p:spPr>
          <a:xfrm>
            <a:off x="2614269" y="1696240"/>
            <a:ext cx="6884687" cy="553998"/>
          </a:xfrm>
          <a:prstGeom prst="rect">
            <a:avLst/>
          </a:prstGeom>
          <a:noFill/>
        </p:spPr>
        <p:txBody>
          <a:bodyPr wrap="square" lIns="108000" rIns="108000" rtlCol="0">
            <a:spAutoFit/>
          </a:bodyPr>
          <a:lstStyle/>
          <a:p>
            <a:pPr marL="457200" indent="-457200">
              <a:buFont typeface="Arial" panose="020B0604020202020204" pitchFamily="34" charset="0"/>
              <a:buChar char="•"/>
            </a:pP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Mối kết hợp Bill – BillInfo </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3"/>
          <a:stretch>
            <a:fillRect/>
          </a:stretch>
        </p:blipFill>
        <p:spPr>
          <a:xfrm>
            <a:off x="2466176" y="2314774"/>
            <a:ext cx="7315200" cy="1826984"/>
          </a:xfrm>
          <a:prstGeom prst="rect">
            <a:avLst/>
          </a:prstGeom>
        </p:spPr>
      </p:pic>
      <p:sp>
        <p:nvSpPr>
          <p:cNvPr id="20" name="Rectangle 19"/>
          <p:cNvSpPr/>
          <p:nvPr/>
        </p:nvSpPr>
        <p:spPr>
          <a:xfrm>
            <a:off x="807316" y="4140144"/>
            <a:ext cx="10793030" cy="2308324"/>
          </a:xfrm>
          <a:prstGeom prst="rect">
            <a:avLst/>
          </a:prstGeom>
        </p:spPr>
        <p:txBody>
          <a:bodyPr wrap="square">
            <a:spAutoFit/>
          </a:bodyPr>
          <a:lstStyle/>
          <a:p>
            <a:pPr>
              <a:lnSpc>
                <a:spcPct val="150000"/>
              </a:lnSpc>
            </a:pPr>
            <a:r>
              <a:rPr lang="en-US" sz="2400" b="1">
                <a:latin typeface="Times New Roman" panose="02020603050405020304" pitchFamily="18" charset="0"/>
                <a:ea typeface="Times New Roman" panose="02020603050405020304" pitchFamily="18" charset="0"/>
              </a:rPr>
              <a:t>+ </a:t>
            </a:r>
            <a:r>
              <a:rPr lang="en-US" sz="2400">
                <a:latin typeface="Times New Roman" panose="02020603050405020304" pitchFamily="18" charset="0"/>
                <a:ea typeface="Times New Roman" panose="02020603050405020304" pitchFamily="18" charset="0"/>
              </a:rPr>
              <a:t>Các thực thể tham gia: Bill, BillInfo</a:t>
            </a:r>
            <a:endParaRPr lang="en-US" sz="2400" b="1">
              <a:latin typeface="Times New Roman" panose="02020603050405020304" pitchFamily="18" charset="0"/>
              <a:ea typeface="Times New Roman" panose="02020603050405020304" pitchFamily="18" charset="0"/>
            </a:endParaRPr>
          </a:p>
          <a:p>
            <a:pPr>
              <a:lnSpc>
                <a:spcPct val="150000"/>
              </a:lnSpc>
            </a:pPr>
            <a:r>
              <a:rPr lang="en-US" sz="2400">
                <a:latin typeface="Times New Roman" panose="02020603050405020304" pitchFamily="18" charset="0"/>
                <a:ea typeface="Times New Roman" panose="02020603050405020304" pitchFamily="18" charset="0"/>
              </a:rPr>
              <a:t>+ Khóa của mối kết hợp: idBill, id</a:t>
            </a:r>
            <a:endParaRPr lang="en-US" sz="2400" b="1">
              <a:latin typeface="Times New Roman" panose="02020603050405020304" pitchFamily="18" charset="0"/>
              <a:ea typeface="Times New Roman" panose="02020603050405020304" pitchFamily="18" charset="0"/>
            </a:endParaRPr>
          </a:p>
          <a:p>
            <a:pPr>
              <a:lnSpc>
                <a:spcPct val="150000"/>
              </a:lnSpc>
            </a:pPr>
            <a:r>
              <a:rPr lang="en-US" sz="2400">
                <a:latin typeface="Times New Roman" panose="02020603050405020304" pitchFamily="18" charset="0"/>
                <a:ea typeface="Times New Roman" panose="02020603050405020304" pitchFamily="18" charset="0"/>
              </a:rPr>
              <a:t>+ Diễn giải: Một hóa đơn (bill) có nhiều chi tiết hóa đơn (billinfo), một chi tiết hóa đơn (billinfo) chỉ thuộc một hóa đơn (bill).</a:t>
            </a:r>
            <a:endParaRPr lang="en-US" sz="2400" b="1">
              <a:latin typeface="Times New Roman" panose="02020603050405020304" pitchFamily="18" charset="0"/>
              <a:ea typeface="Times New Roman" panose="02020603050405020304" pitchFamily="18" charset="0"/>
            </a:endParaRPr>
          </a:p>
        </p:txBody>
      </p:sp>
      <p:sp>
        <p:nvSpPr>
          <p:cNvPr id="22" name="TextBox 21"/>
          <p:cNvSpPr txBox="1"/>
          <p:nvPr/>
        </p:nvSpPr>
        <p:spPr>
          <a:xfrm>
            <a:off x="2613625" y="1696240"/>
            <a:ext cx="6884687" cy="553998"/>
          </a:xfrm>
          <a:prstGeom prst="rect">
            <a:avLst/>
          </a:prstGeom>
          <a:noFill/>
        </p:spPr>
        <p:txBody>
          <a:bodyPr wrap="square" lIns="108000" rIns="108000" rtlCol="0">
            <a:spAutoFit/>
          </a:bodyPr>
          <a:lstStyle/>
          <a:p>
            <a:pPr marL="457200" indent="-457200">
              <a:buFont typeface="Arial" panose="020B0604020202020204" pitchFamily="34" charset="0"/>
              <a:buChar char="•"/>
            </a:pP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Mối kết hợp Food – BillInfo </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4"/>
          <a:stretch>
            <a:fillRect/>
          </a:stretch>
        </p:blipFill>
        <p:spPr>
          <a:xfrm>
            <a:off x="1483968" y="2538809"/>
            <a:ext cx="9144000" cy="1378914"/>
          </a:xfrm>
          <a:prstGeom prst="rect">
            <a:avLst/>
          </a:prstGeom>
        </p:spPr>
      </p:pic>
      <p:sp>
        <p:nvSpPr>
          <p:cNvPr id="24" name="Rectangle 23"/>
          <p:cNvSpPr/>
          <p:nvPr/>
        </p:nvSpPr>
        <p:spPr>
          <a:xfrm>
            <a:off x="806672" y="4140144"/>
            <a:ext cx="10793674" cy="2308324"/>
          </a:xfrm>
          <a:prstGeom prst="rect">
            <a:avLst/>
          </a:prstGeom>
        </p:spPr>
        <p:txBody>
          <a:bodyPr wrap="square">
            <a:spAutoFit/>
          </a:bodyPr>
          <a:lstStyle/>
          <a:p>
            <a:pPr>
              <a:lnSpc>
                <a:spcPct val="150000"/>
              </a:lnSpc>
            </a:pPr>
            <a:r>
              <a:rPr lang="en-US" sz="2400">
                <a:latin typeface="Times New Roman" panose="02020603050405020304" pitchFamily="18" charset="0"/>
                <a:ea typeface="Times New Roman" panose="02020603050405020304" pitchFamily="18" charset="0"/>
              </a:rPr>
              <a:t>+ Các thực thể tham gia: Food, BillInfo</a:t>
            </a:r>
            <a:endParaRPr lang="en-US" sz="2400" b="1">
              <a:latin typeface="Times New Roman" panose="02020603050405020304" pitchFamily="18" charset="0"/>
              <a:ea typeface="Times New Roman" panose="02020603050405020304" pitchFamily="18" charset="0"/>
            </a:endParaRPr>
          </a:p>
          <a:p>
            <a:pPr>
              <a:lnSpc>
                <a:spcPct val="150000"/>
              </a:lnSpc>
            </a:pPr>
            <a:r>
              <a:rPr lang="en-US" sz="2400">
                <a:latin typeface="Times New Roman" panose="02020603050405020304" pitchFamily="18" charset="0"/>
                <a:ea typeface="Times New Roman" panose="02020603050405020304" pitchFamily="18" charset="0"/>
              </a:rPr>
              <a:t>+ Khóa của mối kết hợp: idFood, id</a:t>
            </a:r>
            <a:endParaRPr lang="en-US" sz="2400" b="1">
              <a:latin typeface="Times New Roman" panose="02020603050405020304" pitchFamily="18" charset="0"/>
              <a:ea typeface="Times New Roman" panose="02020603050405020304" pitchFamily="18" charset="0"/>
            </a:endParaRPr>
          </a:p>
          <a:p>
            <a:pPr>
              <a:lnSpc>
                <a:spcPct val="150000"/>
              </a:lnSpc>
            </a:pPr>
            <a:r>
              <a:rPr lang="en-US" sz="2400">
                <a:latin typeface="Times New Roman" panose="02020603050405020304" pitchFamily="18" charset="0"/>
                <a:ea typeface="Times New Roman" panose="02020603050405020304" pitchFamily="18" charset="0"/>
              </a:rPr>
              <a:t>+ Diễn giải: Một món ăn có nhiều chi tiết hóa đơn (billinfo), một chi tiết hóa đơn (billinfo) chỉ có một món ăn.</a:t>
            </a:r>
            <a:endParaRPr lang="en-US" sz="2400" b="1">
              <a:latin typeface="Times New Roman" panose="02020603050405020304" pitchFamily="18" charset="0"/>
              <a:ea typeface="Times New Roman" panose="02020603050405020304" pitchFamily="18" charset="0"/>
            </a:endParaRPr>
          </a:p>
        </p:txBody>
      </p:sp>
      <p:sp>
        <p:nvSpPr>
          <p:cNvPr id="25" name="TextBox 24"/>
          <p:cNvSpPr txBox="1"/>
          <p:nvPr/>
        </p:nvSpPr>
        <p:spPr>
          <a:xfrm>
            <a:off x="2613625" y="1682668"/>
            <a:ext cx="6884687" cy="553998"/>
          </a:xfrm>
          <a:prstGeom prst="rect">
            <a:avLst/>
          </a:prstGeom>
          <a:noFill/>
        </p:spPr>
        <p:txBody>
          <a:bodyPr wrap="square" lIns="108000" rIns="108000" rtlCol="0">
            <a:spAutoFit/>
          </a:bodyPr>
          <a:lstStyle/>
          <a:p>
            <a:pPr marL="457200" indent="-457200">
              <a:buFont typeface="Arial" panose="020B0604020202020204" pitchFamily="34" charset="0"/>
              <a:buChar char="•"/>
            </a:pP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Mối kết hợp FoodCategory – Food </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26" name="Picture 25"/>
          <p:cNvPicPr>
            <a:picLocks noChangeAspect="1"/>
          </p:cNvPicPr>
          <p:nvPr/>
        </p:nvPicPr>
        <p:blipFill>
          <a:blip r:embed="rId5"/>
          <a:stretch>
            <a:fillRect/>
          </a:stretch>
        </p:blipFill>
        <p:spPr>
          <a:xfrm>
            <a:off x="1482680" y="2770613"/>
            <a:ext cx="9144000" cy="1147917"/>
          </a:xfrm>
          <a:prstGeom prst="rect">
            <a:avLst/>
          </a:prstGeom>
        </p:spPr>
      </p:pic>
      <p:sp>
        <p:nvSpPr>
          <p:cNvPr id="27" name="Rectangle 26"/>
          <p:cNvSpPr/>
          <p:nvPr/>
        </p:nvSpPr>
        <p:spPr>
          <a:xfrm>
            <a:off x="806671" y="4139337"/>
            <a:ext cx="10986399" cy="2308324"/>
          </a:xfrm>
          <a:prstGeom prst="rect">
            <a:avLst/>
          </a:prstGeom>
        </p:spPr>
        <p:txBody>
          <a:bodyPr wrap="square">
            <a:spAutoFit/>
          </a:bodyPr>
          <a:lstStyle/>
          <a:p>
            <a:pPr>
              <a:lnSpc>
                <a:spcPct val="150000"/>
              </a:lnSpc>
            </a:pPr>
            <a:r>
              <a:rPr lang="en-US" sz="2400">
                <a:latin typeface="Times New Roman" panose="02020603050405020304" pitchFamily="18" charset="0"/>
                <a:ea typeface="Times New Roman" panose="02020603050405020304" pitchFamily="18" charset="0"/>
              </a:rPr>
              <a:t>+ Các thực thể tham gia: FoodCategory, Food</a:t>
            </a:r>
            <a:endParaRPr lang="en-US" sz="2400" b="1">
              <a:latin typeface="Times New Roman" panose="02020603050405020304" pitchFamily="18" charset="0"/>
              <a:ea typeface="Times New Roman" panose="02020603050405020304" pitchFamily="18" charset="0"/>
            </a:endParaRPr>
          </a:p>
          <a:p>
            <a:pPr>
              <a:lnSpc>
                <a:spcPct val="150000"/>
              </a:lnSpc>
            </a:pPr>
            <a:r>
              <a:rPr lang="en-US" sz="2400">
                <a:latin typeface="Times New Roman" panose="02020603050405020304" pitchFamily="18" charset="0"/>
                <a:ea typeface="Times New Roman" panose="02020603050405020304" pitchFamily="18" charset="0"/>
              </a:rPr>
              <a:t>+ Khóa của mối kết hợp: idCategory, idFood</a:t>
            </a:r>
            <a:endParaRPr lang="en-US" sz="2400" b="1">
              <a:latin typeface="Times New Roman" panose="02020603050405020304" pitchFamily="18" charset="0"/>
              <a:ea typeface="Times New Roman" panose="02020603050405020304" pitchFamily="18" charset="0"/>
            </a:endParaRPr>
          </a:p>
          <a:p>
            <a:pPr>
              <a:lnSpc>
                <a:spcPct val="150000"/>
              </a:lnSpc>
            </a:pPr>
            <a:r>
              <a:rPr lang="en-US" sz="2400">
                <a:latin typeface="Times New Roman" panose="02020603050405020304" pitchFamily="18" charset="0"/>
                <a:ea typeface="Times New Roman" panose="02020603050405020304" pitchFamily="18" charset="0"/>
              </a:rPr>
              <a:t>+ Diễn giải: Một loại món ăn (foodcategory) có nhiều món ăn (food), một món ăn (food) chỉ thuộc một loại món ăn (foodcategory). </a:t>
            </a:r>
            <a:endParaRPr lang="en-US" sz="2400" b="1">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73612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16" presetClass="entr" presetSubtype="2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42" presetClass="exit" presetSubtype="0" fill="hold" nodeType="withEffect">
                                  <p:stCondLst>
                                    <p:cond delay="0"/>
                                  </p:stCondLst>
                                  <p:childTnLst>
                                    <p:animEffect transition="out" filter="fade">
                                      <p:cBhvr>
                                        <p:cTn id="27" dur="1000"/>
                                        <p:tgtEl>
                                          <p:spTgt spid="16"/>
                                        </p:tgtEl>
                                      </p:cBhvr>
                                    </p:animEffect>
                                    <p:anim calcmode="lin" valueType="num">
                                      <p:cBhvr>
                                        <p:cTn id="28" dur="1000"/>
                                        <p:tgtEl>
                                          <p:spTgt spid="16"/>
                                        </p:tgtEl>
                                        <p:attrNameLst>
                                          <p:attrName>ppt_x</p:attrName>
                                        </p:attrNameLst>
                                      </p:cBhvr>
                                      <p:tavLst>
                                        <p:tav tm="0">
                                          <p:val>
                                            <p:strVal val="ppt_x"/>
                                          </p:val>
                                        </p:tav>
                                        <p:tav tm="100000">
                                          <p:val>
                                            <p:strVal val="ppt_x"/>
                                          </p:val>
                                        </p:tav>
                                      </p:tavLst>
                                    </p:anim>
                                    <p:anim calcmode="lin" valueType="num">
                                      <p:cBhvr>
                                        <p:cTn id="29" dur="1000"/>
                                        <p:tgtEl>
                                          <p:spTgt spid="16"/>
                                        </p:tgtEl>
                                        <p:attrNameLst>
                                          <p:attrName>ppt_y</p:attrName>
                                        </p:attrNameLst>
                                      </p:cBhvr>
                                      <p:tavLst>
                                        <p:tav tm="0">
                                          <p:val>
                                            <p:strVal val="ppt_y"/>
                                          </p:val>
                                        </p:tav>
                                        <p:tav tm="100000">
                                          <p:val>
                                            <p:strVal val="ppt_y+.1"/>
                                          </p:val>
                                        </p:tav>
                                      </p:tavLst>
                                    </p:anim>
                                    <p:set>
                                      <p:cBhvr>
                                        <p:cTn id="30" dur="1" fill="hold">
                                          <p:stCondLst>
                                            <p:cond delay="999"/>
                                          </p:stCondLst>
                                        </p:cTn>
                                        <p:tgtEl>
                                          <p:spTgt spid="16"/>
                                        </p:tgtEl>
                                        <p:attrNameLst>
                                          <p:attrName>style.visibility</p:attrName>
                                        </p:attrNameLst>
                                      </p:cBhvr>
                                      <p:to>
                                        <p:strVal val="hidden"/>
                                      </p:to>
                                    </p:set>
                                  </p:childTnLst>
                                </p:cTn>
                              </p:par>
                              <p:par>
                                <p:cTn id="31" presetID="16" presetClass="exit" presetSubtype="21" fill="hold" grpId="1" nodeType="withEffect">
                                  <p:stCondLst>
                                    <p:cond delay="0"/>
                                  </p:stCondLst>
                                  <p:childTnLst>
                                    <p:animEffect transition="out" filter="barn(inVertical)">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16" presetClass="entr" presetSubtype="21"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inVertic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par>
                                <p:cTn id="52" presetID="42" presetClass="exit" presetSubtype="0" fill="hold" nodeType="withEffect">
                                  <p:stCondLst>
                                    <p:cond delay="0"/>
                                  </p:stCondLst>
                                  <p:childTnLst>
                                    <p:animEffect transition="out" filter="fade">
                                      <p:cBhvr>
                                        <p:cTn id="53" dur="1000"/>
                                        <p:tgtEl>
                                          <p:spTgt spid="19"/>
                                        </p:tgtEl>
                                      </p:cBhvr>
                                    </p:animEffect>
                                    <p:anim calcmode="lin" valueType="num">
                                      <p:cBhvr>
                                        <p:cTn id="54" dur="1000"/>
                                        <p:tgtEl>
                                          <p:spTgt spid="19"/>
                                        </p:tgtEl>
                                        <p:attrNameLst>
                                          <p:attrName>ppt_x</p:attrName>
                                        </p:attrNameLst>
                                      </p:cBhvr>
                                      <p:tavLst>
                                        <p:tav tm="0">
                                          <p:val>
                                            <p:strVal val="ppt_x"/>
                                          </p:val>
                                        </p:tav>
                                        <p:tav tm="100000">
                                          <p:val>
                                            <p:strVal val="ppt_x"/>
                                          </p:val>
                                        </p:tav>
                                      </p:tavLst>
                                    </p:anim>
                                    <p:anim calcmode="lin" valueType="num">
                                      <p:cBhvr>
                                        <p:cTn id="55" dur="1000"/>
                                        <p:tgtEl>
                                          <p:spTgt spid="19"/>
                                        </p:tgtEl>
                                        <p:attrNameLst>
                                          <p:attrName>ppt_y</p:attrName>
                                        </p:attrNameLst>
                                      </p:cBhvr>
                                      <p:tavLst>
                                        <p:tav tm="0">
                                          <p:val>
                                            <p:strVal val="ppt_y"/>
                                          </p:val>
                                        </p:tav>
                                        <p:tav tm="100000">
                                          <p:val>
                                            <p:strVal val="ppt_y+.1"/>
                                          </p:val>
                                        </p:tav>
                                      </p:tavLst>
                                    </p:anim>
                                    <p:set>
                                      <p:cBhvr>
                                        <p:cTn id="56" dur="1" fill="hold">
                                          <p:stCondLst>
                                            <p:cond delay="999"/>
                                          </p:stCondLst>
                                        </p:cTn>
                                        <p:tgtEl>
                                          <p:spTgt spid="19"/>
                                        </p:tgtEl>
                                        <p:attrNameLst>
                                          <p:attrName>style.visibility</p:attrName>
                                        </p:attrNameLst>
                                      </p:cBhvr>
                                      <p:to>
                                        <p:strVal val="hidden"/>
                                      </p:to>
                                    </p:set>
                                  </p:childTnLst>
                                </p:cTn>
                              </p:par>
                              <p:par>
                                <p:cTn id="57" presetID="16" presetClass="exit" presetSubtype="21" fill="hold" grpId="1" nodeType="withEffect">
                                  <p:stCondLst>
                                    <p:cond delay="0"/>
                                  </p:stCondLst>
                                  <p:childTnLst>
                                    <p:animEffect transition="out" filter="barn(inVertical)">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42"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par>
                                <p:cTn id="70" presetID="16" presetClass="entr" presetSubtype="21"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barn(inVertical)">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23"/>
                                        </p:tgtEl>
                                      </p:cBhvr>
                                    </p:animEffect>
                                    <p:anim calcmode="lin" valueType="num">
                                      <p:cBhvr>
                                        <p:cTn id="80" dur="1000"/>
                                        <p:tgtEl>
                                          <p:spTgt spid="23"/>
                                        </p:tgtEl>
                                        <p:attrNameLst>
                                          <p:attrName>ppt_x</p:attrName>
                                        </p:attrNameLst>
                                      </p:cBhvr>
                                      <p:tavLst>
                                        <p:tav tm="0">
                                          <p:val>
                                            <p:strVal val="ppt_x"/>
                                          </p:val>
                                        </p:tav>
                                        <p:tav tm="100000">
                                          <p:val>
                                            <p:strVal val="ppt_x"/>
                                          </p:val>
                                        </p:tav>
                                      </p:tavLst>
                                    </p:anim>
                                    <p:anim calcmode="lin" valueType="num">
                                      <p:cBhvr>
                                        <p:cTn id="81" dur="1000"/>
                                        <p:tgtEl>
                                          <p:spTgt spid="23"/>
                                        </p:tgtEl>
                                        <p:attrNameLst>
                                          <p:attrName>ppt_y</p:attrName>
                                        </p:attrNameLst>
                                      </p:cBhvr>
                                      <p:tavLst>
                                        <p:tav tm="0">
                                          <p:val>
                                            <p:strVal val="ppt_y"/>
                                          </p:val>
                                        </p:tav>
                                        <p:tav tm="100000">
                                          <p:val>
                                            <p:strVal val="ppt_y+.1"/>
                                          </p:val>
                                        </p:tav>
                                      </p:tavLst>
                                    </p:anim>
                                    <p:set>
                                      <p:cBhvr>
                                        <p:cTn id="82" dur="1" fill="hold">
                                          <p:stCondLst>
                                            <p:cond delay="999"/>
                                          </p:stCondLst>
                                        </p:cTn>
                                        <p:tgtEl>
                                          <p:spTgt spid="23"/>
                                        </p:tgtEl>
                                        <p:attrNameLst>
                                          <p:attrName>style.visibility</p:attrName>
                                        </p:attrNameLst>
                                      </p:cBhvr>
                                      <p:to>
                                        <p:strVal val="hidden"/>
                                      </p:to>
                                    </p:set>
                                  </p:childTnLst>
                                </p:cTn>
                              </p:par>
                              <p:par>
                                <p:cTn id="83" presetID="16" presetClass="exit" presetSubtype="21" fill="hold" grpId="1" nodeType="withEffect">
                                  <p:stCondLst>
                                    <p:cond delay="0"/>
                                  </p:stCondLst>
                                  <p:childTnLst>
                                    <p:animEffect transition="out" filter="barn(inVertical)">
                                      <p:cBhvr>
                                        <p:cTn id="84" dur="500"/>
                                        <p:tgtEl>
                                          <p:spTgt spid="24"/>
                                        </p:tgtEl>
                                      </p:cBhvr>
                                    </p:animEffect>
                                    <p:set>
                                      <p:cBhvr>
                                        <p:cTn id="85" dur="1" fill="hold">
                                          <p:stCondLst>
                                            <p:cond delay="499"/>
                                          </p:stCondLst>
                                        </p:cTn>
                                        <p:tgtEl>
                                          <p:spTgt spid="24"/>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par>
                                <p:cTn id="96" presetID="16" presetClass="entr" presetSubtype="21"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arn(inVertical)">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18" grpId="0"/>
      <p:bldP spid="18" grpId="1"/>
      <p:bldP spid="20" grpId="0"/>
      <p:bldP spid="20" grpId="1"/>
      <p:bldP spid="22" grpId="0"/>
      <p:bldP spid="22" grpId="1"/>
      <p:bldP spid="24" grpId="0"/>
      <p:bldP spid="24" grpId="1"/>
      <p:bldP spid="25"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391433" y="377395"/>
            <a:ext cx="11401638" cy="1047562"/>
            <a:chOff x="5994506" y="1634221"/>
            <a:chExt cx="5265165" cy="1047562"/>
          </a:xfrm>
        </p:grpSpPr>
        <p:sp>
          <p:nvSpPr>
            <p:cNvPr id="4" name="TextBox 3"/>
            <p:cNvSpPr txBox="1"/>
            <p:nvPr/>
          </p:nvSpPr>
          <p:spPr>
            <a:xfrm>
              <a:off x="6751979" y="1666120"/>
              <a:ext cx="4507692" cy="1015663"/>
            </a:xfrm>
            <a:prstGeom prst="rect">
              <a:avLst/>
            </a:prstGeom>
            <a:noFill/>
          </p:spPr>
          <p:txBody>
            <a:bodyPr wrap="square" lIns="108000" rIns="108000" rtlCol="0">
              <a:spAutoFit/>
            </a:bodyPr>
            <a:lstStyle/>
            <a:p>
              <a:r>
                <a:rPr lang="en-US" altLang="ko-KR" sz="3000" b="1" smtClean="0">
                  <a:solidFill>
                    <a:schemeClr val="accent2">
                      <a:lumMod val="50000"/>
                    </a:schemeClr>
                  </a:solidFill>
                  <a:cs typeface="Arial" pitchFamily="34" charset="0"/>
                </a:rPr>
                <a:t>Xây dựng mô hình quan niệm dữ liệu (CDM)</a:t>
              </a:r>
              <a:endParaRPr lang="ko-KR" altLang="en-US" sz="3000" b="1" dirty="0">
                <a:solidFill>
                  <a:schemeClr val="accent2">
                    <a:lumMod val="50000"/>
                  </a:schemeClr>
                </a:solidFill>
                <a:cs typeface="Arial" pitchFamily="34" charset="0"/>
              </a:endParaRPr>
            </a:p>
          </p:txBody>
        </p:sp>
        <p:sp>
          <p:nvSpPr>
            <p:cNvPr id="5" name="TextBox 4"/>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accent2">
                      <a:lumMod val="50000"/>
                    </a:schemeClr>
                  </a:solidFill>
                  <a:cs typeface="Arial" pitchFamily="34" charset="0"/>
                </a:rPr>
                <a:t>1.</a:t>
              </a:r>
              <a:endParaRPr lang="ko-KR" altLang="en-US" sz="36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646331"/>
            <a:chOff x="5994506" y="1634221"/>
            <a:chExt cx="5265165" cy="646331"/>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Mô hình quan niệm dữ liệu (CDM) </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accent2">
                      <a:lumMod val="75000"/>
                    </a:schemeClr>
                  </a:solidFill>
                  <a:cs typeface="Arial" pitchFamily="34" charset="0"/>
                </a:rPr>
                <a:t>1.3</a:t>
              </a:r>
              <a:endParaRPr lang="ko-KR" altLang="en-US" sz="3600" b="1" dirty="0">
                <a:solidFill>
                  <a:schemeClr val="accent2">
                    <a:lumMod val="75000"/>
                  </a:schemeClr>
                </a:solidFill>
                <a:cs typeface="Arial" pitchFamily="34" charset="0"/>
              </a:endParaRPr>
            </a:p>
          </p:txBody>
        </p:sp>
      </p:grpSp>
      <p:pic>
        <p:nvPicPr>
          <p:cNvPr id="9" name="Picture 8"/>
          <p:cNvPicPr/>
          <p:nvPr/>
        </p:nvPicPr>
        <p:blipFill>
          <a:blip r:embed="rId2"/>
          <a:stretch>
            <a:fillRect/>
          </a:stretch>
        </p:blipFill>
        <p:spPr>
          <a:xfrm>
            <a:off x="2863020" y="1609623"/>
            <a:ext cx="5756275" cy="4932680"/>
          </a:xfrm>
          <a:prstGeom prst="rect">
            <a:avLst/>
          </a:prstGeom>
        </p:spPr>
      </p:pic>
    </p:spTree>
    <p:extLst>
      <p:ext uri="{BB962C8B-B14F-4D97-AF65-F5344CB8AC3E}">
        <p14:creationId xmlns:p14="http://schemas.microsoft.com/office/powerpoint/2010/main" val="3457933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grpSp>
        <p:nvGrpSpPr>
          <p:cNvPr id="15" name="Group 14">
            <a:extLst>
              <a:ext uri="{FF2B5EF4-FFF2-40B4-BE49-F238E27FC236}">
                <a16:creationId xmlns:a16="http://schemas.microsoft.com/office/drawing/2014/main" id="{11BA4841-2041-4A29-BBFF-E7B6C1AF3E1C}"/>
              </a:ext>
            </a:extLst>
          </p:cNvPr>
          <p:cNvGrpSpPr/>
          <p:nvPr/>
        </p:nvGrpSpPr>
        <p:grpSpPr>
          <a:xfrm>
            <a:off x="5177117" y="1893317"/>
            <a:ext cx="6252883" cy="2862322"/>
            <a:chOff x="6751979" y="742790"/>
            <a:chExt cx="4507692" cy="2862322"/>
          </a:xfrm>
        </p:grpSpPr>
        <p:sp>
          <p:nvSpPr>
            <p:cNvPr id="16" name="TextBox 15"/>
            <p:cNvSpPr txBox="1"/>
            <p:nvPr/>
          </p:nvSpPr>
          <p:spPr>
            <a:xfrm>
              <a:off x="6751979" y="1666120"/>
              <a:ext cx="4507692" cy="1938992"/>
            </a:xfrm>
            <a:prstGeom prst="rect">
              <a:avLst/>
            </a:prstGeom>
            <a:noFill/>
          </p:spPr>
          <p:txBody>
            <a:bodyPr wrap="square" lIns="108000" rIns="108000" rtlCol="0">
              <a:spAutoFit/>
            </a:bodyPr>
            <a:lstStyle/>
            <a:p>
              <a:r>
                <a:rPr lang="en-US" altLang="ko-KR" sz="4000" b="1">
                  <a:solidFill>
                    <a:schemeClr val="bg1"/>
                  </a:solidFill>
                  <a:cs typeface="Arial" pitchFamily="34" charset="0"/>
                </a:rPr>
                <a:t>Chuyển mô hình thực thể kết hợp sang mô hình vật lý (PDM)</a:t>
              </a:r>
              <a:endParaRPr lang="ko-KR" altLang="en-US" sz="4000" b="1" dirty="0">
                <a:solidFill>
                  <a:schemeClr val="bg1"/>
                </a:solidFill>
                <a:cs typeface="Arial" pitchFamily="34" charset="0"/>
              </a:endParaRPr>
            </a:p>
          </p:txBody>
        </p:sp>
        <p:sp>
          <p:nvSpPr>
            <p:cNvPr id="17" name="TextBox 16"/>
            <p:cNvSpPr txBox="1"/>
            <p:nvPr/>
          </p:nvSpPr>
          <p:spPr>
            <a:xfrm>
              <a:off x="8526777" y="742790"/>
              <a:ext cx="958096" cy="923330"/>
            </a:xfrm>
            <a:prstGeom prst="rect">
              <a:avLst/>
            </a:prstGeom>
            <a:noFill/>
          </p:spPr>
          <p:txBody>
            <a:bodyPr wrap="square" lIns="108000" rIns="108000" rtlCol="0">
              <a:spAutoFit/>
            </a:bodyPr>
            <a:lstStyle/>
            <a:p>
              <a:pPr algn="ctr"/>
              <a:r>
                <a:rPr lang="en-US" altLang="ko-KR" sz="5400" b="1" smtClean="0">
                  <a:solidFill>
                    <a:schemeClr val="bg1"/>
                  </a:solidFill>
                  <a:cs typeface="Arial" pitchFamily="34" charset="0"/>
                </a:rPr>
                <a:t>02.</a:t>
              </a:r>
              <a:endParaRPr lang="ko-KR" altLang="en-US" sz="5400" b="1" dirty="0">
                <a:solidFill>
                  <a:schemeClr val="bg1"/>
                </a:solidFill>
                <a:cs typeface="Arial" pitchFamily="34" charset="0"/>
              </a:endParaRPr>
            </a:p>
          </p:txBody>
        </p:sp>
      </p:grpSp>
      <p:sp>
        <p:nvSpPr>
          <p:cNvPr id="7" name="Block Arc 41">
            <a:extLst>
              <a:ext uri="{FF2B5EF4-FFF2-40B4-BE49-F238E27FC236}">
                <a16:creationId xmlns:a16="http://schemas.microsoft.com/office/drawing/2014/main" id="{36DCD789-FED8-401C-8C81-CF9F331DAB6D}"/>
              </a:ext>
            </a:extLst>
          </p:cNvPr>
          <p:cNvSpPr>
            <a:spLocks noChangeAspect="1"/>
          </p:cNvSpPr>
          <p:nvPr/>
        </p:nvSpPr>
        <p:spPr>
          <a:xfrm>
            <a:off x="11677654" y="3123708"/>
            <a:ext cx="914400" cy="925983"/>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Tree>
    <p:extLst>
      <p:ext uri="{BB962C8B-B14F-4D97-AF65-F5344CB8AC3E}">
        <p14:creationId xmlns:p14="http://schemas.microsoft.com/office/powerpoint/2010/main" val="28918963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spect="1"/>
          </p:cNvSpPr>
          <p:nvPr/>
        </p:nvSpPr>
        <p:spPr>
          <a:xfrm>
            <a:off x="1382915" y="3016525"/>
            <a:ext cx="2409602" cy="109728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204215" y="2992328"/>
            <a:ext cx="2226590" cy="109728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p:cNvSpPr>
            <a:spLocks noChangeAspect="1"/>
          </p:cNvSpPr>
          <p:nvPr/>
        </p:nvSpPr>
        <p:spPr>
          <a:xfrm>
            <a:off x="8850053" y="2893694"/>
            <a:ext cx="2194560" cy="1097280"/>
          </a:xfrm>
          <a:prstGeom prst="diamond">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11BA4841-2041-4A29-BBFF-E7B6C1AF3E1C}"/>
              </a:ext>
            </a:extLst>
          </p:cNvPr>
          <p:cNvGrpSpPr/>
          <p:nvPr/>
        </p:nvGrpSpPr>
        <p:grpSpPr>
          <a:xfrm>
            <a:off x="391433" y="377395"/>
            <a:ext cx="11401638" cy="1109117"/>
            <a:chOff x="5994506" y="1634221"/>
            <a:chExt cx="5265165" cy="1109117"/>
          </a:xfrm>
        </p:grpSpPr>
        <p:sp>
          <p:nvSpPr>
            <p:cNvPr id="42" name="TextBox 41"/>
            <p:cNvSpPr txBox="1"/>
            <p:nvPr/>
          </p:nvSpPr>
          <p:spPr>
            <a:xfrm>
              <a:off x="6751979" y="1666120"/>
              <a:ext cx="4507692" cy="1077218"/>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Chuyển mô hình thực thể kết hợp sang mô hình vật lý (PDM)</a:t>
              </a:r>
              <a:endParaRPr lang="ko-KR" altLang="en-US" sz="3200" b="1" dirty="0">
                <a:solidFill>
                  <a:schemeClr val="accent2">
                    <a:lumMod val="50000"/>
                  </a:schemeClr>
                </a:solidFill>
                <a:cs typeface="Arial" pitchFamily="34" charset="0"/>
              </a:endParaRPr>
            </a:p>
          </p:txBody>
        </p:sp>
        <p:sp>
          <p:nvSpPr>
            <p:cNvPr id="43" name="TextBox 42"/>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a:solidFill>
                    <a:schemeClr val="accent2">
                      <a:lumMod val="50000"/>
                    </a:schemeClr>
                  </a:solidFill>
                  <a:cs typeface="Arial" pitchFamily="34" charset="0"/>
                </a:rPr>
                <a:t>2</a:t>
              </a:r>
              <a:r>
                <a:rPr lang="en-US" altLang="ko-KR" sz="3600" b="1" smtClean="0">
                  <a:solidFill>
                    <a:schemeClr val="accent2">
                      <a:lumMod val="50000"/>
                    </a:schemeClr>
                  </a:solidFill>
                  <a:cs typeface="Arial" pitchFamily="34" charset="0"/>
                </a:rPr>
                <a:t>.</a:t>
              </a:r>
              <a:endParaRPr lang="ko-KR" altLang="en-US" sz="3600" b="1" dirty="0">
                <a:solidFill>
                  <a:schemeClr val="accent2">
                    <a:lumMod val="50000"/>
                  </a:schemeClr>
                </a:solidFill>
                <a:cs typeface="Arial" pitchFamily="34" charset="0"/>
              </a:endParaRPr>
            </a:p>
          </p:txBody>
        </p:sp>
      </p:grpSp>
      <p:grpSp>
        <p:nvGrpSpPr>
          <p:cNvPr id="44" name="Group 43">
            <a:extLst>
              <a:ext uri="{FF2B5EF4-FFF2-40B4-BE49-F238E27FC236}">
                <a16:creationId xmlns:a16="http://schemas.microsoft.com/office/drawing/2014/main" id="{11BA4841-2041-4A29-BBFF-E7B6C1AF3E1C}"/>
              </a:ext>
            </a:extLst>
          </p:cNvPr>
          <p:cNvGrpSpPr/>
          <p:nvPr/>
        </p:nvGrpSpPr>
        <p:grpSpPr>
          <a:xfrm>
            <a:off x="1001042" y="1483089"/>
            <a:ext cx="10792029" cy="646331"/>
            <a:chOff x="5994506" y="1634221"/>
            <a:chExt cx="5265165" cy="646331"/>
          </a:xfrm>
        </p:grpSpPr>
        <p:sp>
          <p:nvSpPr>
            <p:cNvPr id="45" name="TextBox 44"/>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Giới thiệu mô hình thực thể kết hợp (ERD)</a:t>
              </a:r>
              <a:endParaRPr lang="ko-KR" altLang="en-US" sz="3000" b="1" dirty="0">
                <a:solidFill>
                  <a:schemeClr val="accent2">
                    <a:lumMod val="75000"/>
                  </a:schemeClr>
                </a:solidFill>
                <a:cs typeface="Arial" pitchFamily="34" charset="0"/>
              </a:endParaRPr>
            </a:p>
          </p:txBody>
        </p:sp>
        <p:sp>
          <p:nvSpPr>
            <p:cNvPr id="46" name="TextBox 45"/>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accent2">
                      <a:lumMod val="75000"/>
                    </a:schemeClr>
                  </a:solidFill>
                  <a:cs typeface="Arial" pitchFamily="34" charset="0"/>
                </a:rPr>
                <a:t>2.1</a:t>
              </a:r>
              <a:endParaRPr lang="ko-KR" altLang="en-US" sz="3600" b="1" dirty="0">
                <a:solidFill>
                  <a:schemeClr val="accent2">
                    <a:lumMod val="75000"/>
                  </a:schemeClr>
                </a:solidFill>
                <a:cs typeface="Arial" pitchFamily="34" charset="0"/>
              </a:endParaRPr>
            </a:p>
          </p:txBody>
        </p:sp>
      </p:grpSp>
      <p:sp>
        <p:nvSpPr>
          <p:cNvPr id="47" name="TextBox 46"/>
          <p:cNvSpPr txBox="1"/>
          <p:nvPr/>
        </p:nvSpPr>
        <p:spPr>
          <a:xfrm>
            <a:off x="1382915" y="2402093"/>
            <a:ext cx="2409603" cy="553998"/>
          </a:xfrm>
          <a:prstGeom prst="rect">
            <a:avLst/>
          </a:prstGeom>
          <a:noFill/>
        </p:spPr>
        <p:txBody>
          <a:bodyPr wrap="square" lIns="108000" rIns="108000" rtlCol="0">
            <a:spAutoFit/>
          </a:bodyPr>
          <a:lstStyle/>
          <a:p>
            <a:pPr algn="ct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Các thực thể</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5112708" y="2339696"/>
            <a:ext cx="2409603" cy="553998"/>
          </a:xfrm>
          <a:prstGeom prst="rect">
            <a:avLst/>
          </a:prstGeom>
          <a:noFill/>
        </p:spPr>
        <p:txBody>
          <a:bodyPr wrap="square" lIns="108000" rIns="108000" rtlCol="0">
            <a:spAutoFit/>
          </a:bodyPr>
          <a:lstStyle/>
          <a:p>
            <a:pPr algn="ct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Thuộc tính</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8742531" y="2339696"/>
            <a:ext cx="2409603" cy="553998"/>
          </a:xfrm>
          <a:prstGeom prst="rect">
            <a:avLst/>
          </a:prstGeom>
          <a:noFill/>
        </p:spPr>
        <p:txBody>
          <a:bodyPr wrap="square" lIns="108000" rIns="108000" rtlCol="0">
            <a:spAutoFit/>
          </a:bodyPr>
          <a:lstStyle/>
          <a:p>
            <a:pPr algn="ctr"/>
            <a:r>
              <a:rPr lang="en-US" altLang="ko-KR" sz="3000" smtClean="0">
                <a:solidFill>
                  <a:schemeClr val="accent2">
                    <a:lumMod val="75000"/>
                  </a:schemeClr>
                </a:solidFill>
                <a:latin typeface="Times New Roman" panose="02020603050405020304" pitchFamily="18" charset="0"/>
                <a:cs typeface="Times New Roman" panose="02020603050405020304" pitchFamily="18" charset="0"/>
              </a:rPr>
              <a:t>Mối kết hợp</a:t>
            </a:r>
            <a:endParaRPr lang="ko-KR" altLang="en-US" sz="3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3" name="Rectangle 52"/>
          <p:cNvSpPr/>
          <p:nvPr/>
        </p:nvSpPr>
        <p:spPr>
          <a:xfrm>
            <a:off x="2412288" y="4393808"/>
            <a:ext cx="9543151" cy="954107"/>
          </a:xfrm>
          <a:prstGeom prst="rect">
            <a:avLst/>
          </a:prstGeom>
        </p:spPr>
        <p:txBody>
          <a:bodyPr wrap="square">
            <a:spAutoFit/>
          </a:bodyPr>
          <a:lstStyle/>
          <a:p>
            <a:r>
              <a:rPr lang="en-US" sz="2800" b="1">
                <a:latin typeface="Times New Roman" panose="02020603050405020304" pitchFamily="18" charset="0"/>
                <a:ea typeface="Times New Roman" panose="02020603050405020304" pitchFamily="18" charset="0"/>
                <a:cs typeface="Times New Roman" panose="02020603050405020304" pitchFamily="18" charset="0"/>
              </a:rPr>
              <a:t>Mô hình quan niệm dữ liệu (Conceptual </a:t>
            </a:r>
            <a:r>
              <a:rPr lang="en-US" sz="2800" b="1" smtClean="0">
                <a:latin typeface="Times New Roman" panose="02020603050405020304" pitchFamily="18" charset="0"/>
                <a:ea typeface="Times New Roman" panose="02020603050405020304" pitchFamily="18" charset="0"/>
                <a:cs typeface="Times New Roman" panose="02020603050405020304" pitchFamily="18" charset="0"/>
              </a:rPr>
              <a:t>Data </a:t>
            </a:r>
            <a:r>
              <a:rPr lang="en-US" sz="2800" b="1">
                <a:latin typeface="Times New Roman" panose="02020603050405020304" pitchFamily="18" charset="0"/>
                <a:ea typeface="Times New Roman" panose="02020603050405020304" pitchFamily="18" charset="0"/>
                <a:cs typeface="Times New Roman" panose="02020603050405020304" pitchFamily="18" charset="0"/>
              </a:rPr>
              <a:t>Model)</a:t>
            </a:r>
          </a:p>
          <a:p>
            <a:r>
              <a:rPr lang="en-US" sz="2800" b="1"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sp>
        <p:nvSpPr>
          <p:cNvPr id="54" name="Left-Right Arrow 53"/>
          <p:cNvSpPr/>
          <p:nvPr/>
        </p:nvSpPr>
        <p:spPr>
          <a:xfrm>
            <a:off x="1382915" y="4498469"/>
            <a:ext cx="827758" cy="313898"/>
          </a:xfrm>
          <a:prstGeom prst="lef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001042" y="2129420"/>
            <a:ext cx="7769115" cy="661207"/>
          </a:xfrm>
          <a:prstGeom prst="rect">
            <a:avLst/>
          </a:prstGeom>
        </p:spPr>
        <p:txBody>
          <a:bodyPr wrap="none">
            <a:spAutoFit/>
          </a:bodyPr>
          <a:lstStyle/>
          <a:p>
            <a:pPr algn="just">
              <a:lnSpc>
                <a:spcPct val="150000"/>
              </a:lnSpc>
              <a:spcAft>
                <a:spcPts val="0"/>
              </a:spcAft>
            </a:pPr>
            <a:r>
              <a:rPr lang="en-US" sz="2800">
                <a:latin typeface="Times New Roman" panose="02020603050405020304" pitchFamily="18" charset="0"/>
                <a:ea typeface="Times New Roman" panose="02020603050405020304" pitchFamily="18" charset="0"/>
              </a:rPr>
              <a:t>Acount (</a:t>
            </a:r>
            <a:r>
              <a:rPr lang="en-US" sz="2800" b="1" u="sng">
                <a:latin typeface="Times New Roman" panose="02020603050405020304" pitchFamily="18" charset="0"/>
                <a:ea typeface="Times New Roman" panose="02020603050405020304" pitchFamily="18" charset="0"/>
              </a:rPr>
              <a:t>Username</a:t>
            </a:r>
            <a:r>
              <a:rPr lang="en-US" sz="2800">
                <a:latin typeface="Times New Roman" panose="02020603050405020304" pitchFamily="18" charset="0"/>
                <a:ea typeface="Times New Roman" panose="02020603050405020304" pitchFamily="18" charset="0"/>
              </a:rPr>
              <a:t>, DisplayName, PassWord, Type)</a:t>
            </a:r>
          </a:p>
        </p:txBody>
      </p:sp>
      <p:sp>
        <p:nvSpPr>
          <p:cNvPr id="56" name="Rectangle 55"/>
          <p:cNvSpPr/>
          <p:nvPr/>
        </p:nvSpPr>
        <p:spPr>
          <a:xfrm>
            <a:off x="1001042" y="2847422"/>
            <a:ext cx="10792029" cy="661207"/>
          </a:xfrm>
          <a:prstGeom prst="rect">
            <a:avLst/>
          </a:prstGeom>
        </p:spPr>
        <p:txBody>
          <a:bodyPr wrap="square">
            <a:spAutoFit/>
          </a:bodyPr>
          <a:lstStyle/>
          <a:p>
            <a:pPr algn="just">
              <a:lnSpc>
                <a:spcPct val="150000"/>
              </a:lnSpc>
              <a:spcAft>
                <a:spcPts val="0"/>
              </a:spcAft>
            </a:pPr>
            <a:r>
              <a:rPr lang="en-US" sz="2800">
                <a:latin typeface="Times New Roman" panose="02020603050405020304" pitchFamily="18" charset="0"/>
                <a:ea typeface="Times New Roman" panose="02020603050405020304" pitchFamily="18" charset="0"/>
              </a:rPr>
              <a:t>Bill (</a:t>
            </a:r>
            <a:r>
              <a:rPr lang="en-US" sz="2800" b="1" u="sng">
                <a:latin typeface="Times New Roman" panose="02020603050405020304" pitchFamily="18" charset="0"/>
                <a:ea typeface="Times New Roman" panose="02020603050405020304" pitchFamily="18" charset="0"/>
              </a:rPr>
              <a:t>idBill</a:t>
            </a:r>
            <a:r>
              <a:rPr lang="en-US" sz="2800">
                <a:latin typeface="Times New Roman" panose="02020603050405020304" pitchFamily="18" charset="0"/>
                <a:ea typeface="Times New Roman" panose="02020603050405020304" pitchFamily="18" charset="0"/>
              </a:rPr>
              <a:t>, DataCheckIn, DataCheckOut, statusBill, totalPrice, discount)</a:t>
            </a:r>
          </a:p>
        </p:txBody>
      </p:sp>
      <p:sp>
        <p:nvSpPr>
          <p:cNvPr id="57" name="Rectangle 56"/>
          <p:cNvSpPr/>
          <p:nvPr/>
        </p:nvSpPr>
        <p:spPr>
          <a:xfrm>
            <a:off x="1001042" y="3565424"/>
            <a:ext cx="2927404" cy="661207"/>
          </a:xfrm>
          <a:prstGeom prst="rect">
            <a:avLst/>
          </a:prstGeom>
        </p:spPr>
        <p:txBody>
          <a:bodyPr wrap="none">
            <a:spAutoFit/>
          </a:bodyPr>
          <a:lstStyle/>
          <a:p>
            <a:pPr algn="just">
              <a:lnSpc>
                <a:spcPct val="150000"/>
              </a:lnSpc>
              <a:spcAft>
                <a:spcPts val="0"/>
              </a:spcAft>
            </a:pPr>
            <a:r>
              <a:rPr lang="en-US" sz="2800">
                <a:latin typeface="Times New Roman" panose="02020603050405020304" pitchFamily="18" charset="0"/>
                <a:ea typeface="Times New Roman" panose="02020603050405020304" pitchFamily="18" charset="0"/>
              </a:rPr>
              <a:t>BillInfo (</a:t>
            </a:r>
            <a:r>
              <a:rPr lang="en-US" sz="2800" b="1" u="sng">
                <a:latin typeface="Times New Roman" panose="02020603050405020304" pitchFamily="18" charset="0"/>
                <a:ea typeface="Times New Roman" panose="02020603050405020304" pitchFamily="18" charset="0"/>
              </a:rPr>
              <a:t>id</a:t>
            </a:r>
            <a:r>
              <a:rPr lang="en-US" sz="2800">
                <a:latin typeface="Times New Roman" panose="02020603050405020304" pitchFamily="18" charset="0"/>
                <a:ea typeface="Times New Roman" panose="02020603050405020304" pitchFamily="18" charset="0"/>
              </a:rPr>
              <a:t>, count)</a:t>
            </a:r>
          </a:p>
        </p:txBody>
      </p:sp>
      <p:sp>
        <p:nvSpPr>
          <p:cNvPr id="58" name="Rectangle 57"/>
          <p:cNvSpPr/>
          <p:nvPr/>
        </p:nvSpPr>
        <p:spPr>
          <a:xfrm>
            <a:off x="1001042" y="4283426"/>
            <a:ext cx="5930085" cy="661207"/>
          </a:xfrm>
          <a:prstGeom prst="rect">
            <a:avLst/>
          </a:prstGeom>
        </p:spPr>
        <p:txBody>
          <a:bodyPr wrap="none">
            <a:spAutoFit/>
          </a:bodyPr>
          <a:lstStyle/>
          <a:p>
            <a:pPr algn="just">
              <a:lnSpc>
                <a:spcPct val="150000"/>
              </a:lnSpc>
              <a:spcAft>
                <a:spcPts val="0"/>
              </a:spcAft>
            </a:pPr>
            <a:r>
              <a:rPr lang="en-US" sz="2800" smtClean="0">
                <a:latin typeface="Times New Roman" panose="02020603050405020304" pitchFamily="18" charset="0"/>
                <a:ea typeface="Times New Roman" panose="02020603050405020304" pitchFamily="18" charset="0"/>
              </a:rPr>
              <a:t>TableFood (</a:t>
            </a:r>
            <a:r>
              <a:rPr lang="en-US" sz="2800" b="1" u="sng" smtClean="0">
                <a:latin typeface="Times New Roman" panose="02020603050405020304" pitchFamily="18" charset="0"/>
                <a:ea typeface="Times New Roman" panose="02020603050405020304" pitchFamily="18" charset="0"/>
              </a:rPr>
              <a:t>idTable</a:t>
            </a:r>
            <a:r>
              <a:rPr lang="en-US" sz="2800" smtClean="0">
                <a:latin typeface="Times New Roman" panose="02020603050405020304" pitchFamily="18" charset="0"/>
                <a:ea typeface="Times New Roman" panose="02020603050405020304" pitchFamily="18" charset="0"/>
              </a:rPr>
              <a:t>, name, statusTable)</a:t>
            </a:r>
            <a:endParaRPr lang="en-US" sz="2800">
              <a:latin typeface="Times New Roman" panose="02020603050405020304" pitchFamily="18" charset="0"/>
              <a:ea typeface="Times New Roman" panose="02020603050405020304" pitchFamily="18" charset="0"/>
            </a:endParaRPr>
          </a:p>
        </p:txBody>
      </p:sp>
      <p:sp>
        <p:nvSpPr>
          <p:cNvPr id="59" name="Rectangle 58"/>
          <p:cNvSpPr/>
          <p:nvPr/>
        </p:nvSpPr>
        <p:spPr>
          <a:xfrm>
            <a:off x="1001042" y="5001428"/>
            <a:ext cx="4184159" cy="661207"/>
          </a:xfrm>
          <a:prstGeom prst="rect">
            <a:avLst/>
          </a:prstGeom>
        </p:spPr>
        <p:txBody>
          <a:bodyPr wrap="none">
            <a:spAutoFit/>
          </a:bodyPr>
          <a:lstStyle/>
          <a:p>
            <a:pPr algn="just">
              <a:lnSpc>
                <a:spcPct val="150000"/>
              </a:lnSpc>
              <a:spcAft>
                <a:spcPts val="0"/>
              </a:spcAft>
            </a:pPr>
            <a:r>
              <a:rPr lang="en-US" sz="2800" smtClean="0">
                <a:latin typeface="Times New Roman" panose="02020603050405020304" pitchFamily="18" charset="0"/>
                <a:ea typeface="Times New Roman" panose="02020603050405020304" pitchFamily="18" charset="0"/>
              </a:rPr>
              <a:t>Food (</a:t>
            </a:r>
            <a:r>
              <a:rPr lang="en-US" sz="2800" b="1" u="sng" smtClean="0">
                <a:latin typeface="Times New Roman" panose="02020603050405020304" pitchFamily="18" charset="0"/>
                <a:ea typeface="Times New Roman" panose="02020603050405020304" pitchFamily="18" charset="0"/>
              </a:rPr>
              <a:t>idFood</a:t>
            </a:r>
            <a:r>
              <a:rPr lang="en-US" sz="2800" smtClean="0">
                <a:latin typeface="Times New Roman" panose="02020603050405020304" pitchFamily="18" charset="0"/>
                <a:ea typeface="Times New Roman" panose="02020603050405020304" pitchFamily="18" charset="0"/>
              </a:rPr>
              <a:t>, name, price)</a:t>
            </a:r>
            <a:endParaRPr lang="en-US" sz="2800">
              <a:latin typeface="Times New Roman" panose="02020603050405020304" pitchFamily="18" charset="0"/>
              <a:ea typeface="Times New Roman" panose="02020603050405020304" pitchFamily="18" charset="0"/>
            </a:endParaRPr>
          </a:p>
        </p:txBody>
      </p:sp>
      <p:sp>
        <p:nvSpPr>
          <p:cNvPr id="60" name="Rectangle 59"/>
          <p:cNvSpPr/>
          <p:nvPr/>
        </p:nvSpPr>
        <p:spPr>
          <a:xfrm>
            <a:off x="1001042" y="5719432"/>
            <a:ext cx="5238935" cy="661207"/>
          </a:xfrm>
          <a:prstGeom prst="rect">
            <a:avLst/>
          </a:prstGeom>
        </p:spPr>
        <p:txBody>
          <a:bodyPr wrap="none">
            <a:spAutoFit/>
          </a:bodyPr>
          <a:lstStyle/>
          <a:p>
            <a:pPr algn="just">
              <a:lnSpc>
                <a:spcPct val="150000"/>
              </a:lnSpc>
              <a:spcAft>
                <a:spcPts val="0"/>
              </a:spcAft>
            </a:pPr>
            <a:r>
              <a:rPr lang="en-US" sz="2800">
                <a:latin typeface="Times New Roman" panose="02020603050405020304" pitchFamily="18" charset="0"/>
                <a:ea typeface="Times New Roman" panose="02020603050405020304" pitchFamily="18" charset="0"/>
              </a:rPr>
              <a:t>FoodCategory (</a:t>
            </a:r>
            <a:r>
              <a:rPr lang="en-US" sz="2800" b="1" u="sng">
                <a:latin typeface="Times New Roman" panose="02020603050405020304" pitchFamily="18" charset="0"/>
                <a:ea typeface="Times New Roman" panose="02020603050405020304" pitchFamily="18" charset="0"/>
              </a:rPr>
              <a:t>idCategory</a:t>
            </a:r>
            <a:r>
              <a:rPr lang="en-US" sz="2800">
                <a:latin typeface="Times New Roman" panose="02020603050405020304" pitchFamily="18" charset="0"/>
                <a:ea typeface="Times New Roman" panose="02020603050405020304" pitchFamily="18" charset="0"/>
              </a:rPr>
              <a:t>, name)</a:t>
            </a:r>
          </a:p>
        </p:txBody>
      </p:sp>
    </p:spTree>
    <p:extLst>
      <p:ext uri="{BB962C8B-B14F-4D97-AF65-F5344CB8AC3E}">
        <p14:creationId xmlns:p14="http://schemas.microsoft.com/office/powerpoint/2010/main" val="34946535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48"/>
                                        </p:tgtEl>
                                      </p:cBhvr>
                                    </p:animEffect>
                                    <p:set>
                                      <p:cBhvr>
                                        <p:cTn id="57" dur="1" fill="hold">
                                          <p:stCondLst>
                                            <p:cond delay="499"/>
                                          </p:stCondLst>
                                        </p:cTn>
                                        <p:tgtEl>
                                          <p:spTgt spid="48"/>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9"/>
                                        </p:tgtEl>
                                      </p:cBhvr>
                                    </p:animEffect>
                                    <p:set>
                                      <p:cBhvr>
                                        <p:cTn id="63" dur="1" fill="hold">
                                          <p:stCondLst>
                                            <p:cond delay="499"/>
                                          </p:stCondLst>
                                        </p:cTn>
                                        <p:tgtEl>
                                          <p:spTgt spid="4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54"/>
                                        </p:tgtEl>
                                      </p:cBhvr>
                                    </p:animEffect>
                                    <p:set>
                                      <p:cBhvr>
                                        <p:cTn id="69" dur="1" fill="hold">
                                          <p:stCondLst>
                                            <p:cond delay="499"/>
                                          </p:stCondLst>
                                        </p:cTn>
                                        <p:tgtEl>
                                          <p:spTgt spid="54"/>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53"/>
                                        </p:tgtEl>
                                      </p:cBhvr>
                                    </p:animEffect>
                                    <p:set>
                                      <p:cBhvr>
                                        <p:cTn id="72" dur="1" fill="hold">
                                          <p:stCondLst>
                                            <p:cond delay="499"/>
                                          </p:stCondLst>
                                        </p:cTn>
                                        <p:tgtEl>
                                          <p:spTgt spid="5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barn(inVertical)">
                                      <p:cBhvr>
                                        <p:cTn id="77" dur="500"/>
                                        <p:tgtEl>
                                          <p:spTgt spid="55"/>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barn(inVertical)">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barn(inVertical)">
                                      <p:cBhvr>
                                        <p:cTn id="87" dur="500"/>
                                        <p:tgtEl>
                                          <p:spTgt spid="57"/>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barn(inVertical)">
                                      <p:cBhvr>
                                        <p:cTn id="92" dur="500"/>
                                        <p:tgtEl>
                                          <p:spTgt spid="58"/>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barn(inVertical)">
                                      <p:cBhvr>
                                        <p:cTn id="97" dur="500"/>
                                        <p:tgtEl>
                                          <p:spTgt spid="59"/>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60">
                                            <p:txEl>
                                              <p:pRg st="0" end="0"/>
                                            </p:txEl>
                                          </p:spTgt>
                                        </p:tgtEl>
                                        <p:attrNameLst>
                                          <p:attrName>style.visibility</p:attrName>
                                        </p:attrNameLst>
                                      </p:cBhvr>
                                      <p:to>
                                        <p:strVal val="visible"/>
                                      </p:to>
                                    </p:set>
                                    <p:animEffect transition="in" filter="barn(inVertical)">
                                      <p:cBhvr>
                                        <p:cTn id="102"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3" grpId="0" animBg="1"/>
      <p:bldP spid="13" grpId="1" animBg="1"/>
      <p:bldP spid="14" grpId="0" animBg="1"/>
      <p:bldP spid="14" grpId="1" animBg="1"/>
      <p:bldP spid="47" grpId="0"/>
      <p:bldP spid="47" grpId="1"/>
      <p:bldP spid="48" grpId="0"/>
      <p:bldP spid="48" grpId="1"/>
      <p:bldP spid="49" grpId="0"/>
      <p:bldP spid="49" grpId="1"/>
      <p:bldP spid="53" grpId="0"/>
      <p:bldP spid="53" grpId="1"/>
      <p:bldP spid="54" grpId="0" animBg="1"/>
      <p:bldP spid="54" grpId="1" animBg="1"/>
      <p:bldP spid="55" grpId="0"/>
      <p:bldP spid="56" grpId="0"/>
      <p:bldP spid="57" grpId="0"/>
      <p:bldP spid="58" grpId="0"/>
      <p:bldP spid="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BA4841-2041-4A29-BBFF-E7B6C1AF3E1C}"/>
              </a:ext>
            </a:extLst>
          </p:cNvPr>
          <p:cNvGrpSpPr/>
          <p:nvPr/>
        </p:nvGrpSpPr>
        <p:grpSpPr>
          <a:xfrm>
            <a:off x="391433" y="377395"/>
            <a:ext cx="11401638" cy="1109117"/>
            <a:chOff x="5994506" y="1634221"/>
            <a:chExt cx="5265165" cy="1109117"/>
          </a:xfrm>
        </p:grpSpPr>
        <p:sp>
          <p:nvSpPr>
            <p:cNvPr id="7" name="TextBox 6"/>
            <p:cNvSpPr txBox="1"/>
            <p:nvPr/>
          </p:nvSpPr>
          <p:spPr>
            <a:xfrm>
              <a:off x="6751979" y="1666120"/>
              <a:ext cx="4507692" cy="1077218"/>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Chuyển mô hình thực thể kết hợp sang mô hình vật lý (PDM)</a:t>
              </a:r>
              <a:endParaRPr lang="ko-KR" altLang="en-US" sz="3200" b="1" dirty="0">
                <a:solidFill>
                  <a:schemeClr val="accent2">
                    <a:lumMod val="50000"/>
                  </a:schemeClr>
                </a:solidFill>
                <a:cs typeface="Arial" pitchFamily="34" charset="0"/>
              </a:endParaRPr>
            </a:p>
          </p:txBody>
        </p:sp>
        <p:sp>
          <p:nvSpPr>
            <p:cNvPr id="8" name="TextBox 7"/>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a:solidFill>
                    <a:schemeClr val="accent2">
                      <a:lumMod val="50000"/>
                    </a:schemeClr>
                  </a:solidFill>
                  <a:cs typeface="Arial" pitchFamily="34" charset="0"/>
                </a:rPr>
                <a:t>2</a:t>
              </a:r>
              <a:r>
                <a:rPr lang="en-US" altLang="ko-KR" sz="3600" b="1" smtClean="0">
                  <a:solidFill>
                    <a:schemeClr val="accent2">
                      <a:lumMod val="50000"/>
                    </a:schemeClr>
                  </a:solidFill>
                  <a:cs typeface="Arial" pitchFamily="34" charset="0"/>
                </a:rPr>
                <a:t>.</a:t>
              </a:r>
              <a:endParaRPr lang="ko-KR" altLang="en-US" sz="3600" b="1" dirty="0">
                <a:solidFill>
                  <a:schemeClr val="accent2">
                    <a:lumMod val="50000"/>
                  </a:schemeClr>
                </a:solidFill>
                <a:cs typeface="Arial" pitchFamily="34" charset="0"/>
              </a:endParaRPr>
            </a:p>
          </p:txBody>
        </p:sp>
      </p:grpSp>
      <p:grpSp>
        <p:nvGrpSpPr>
          <p:cNvPr id="9" name="Group 8">
            <a:extLst>
              <a:ext uri="{FF2B5EF4-FFF2-40B4-BE49-F238E27FC236}">
                <a16:creationId xmlns:a16="http://schemas.microsoft.com/office/drawing/2014/main" id="{11BA4841-2041-4A29-BBFF-E7B6C1AF3E1C}"/>
              </a:ext>
            </a:extLst>
          </p:cNvPr>
          <p:cNvGrpSpPr/>
          <p:nvPr/>
        </p:nvGrpSpPr>
        <p:grpSpPr>
          <a:xfrm>
            <a:off x="391433" y="1486512"/>
            <a:ext cx="5860473" cy="646331"/>
            <a:chOff x="5994506" y="1634221"/>
            <a:chExt cx="5465788" cy="646331"/>
          </a:xfrm>
        </p:grpSpPr>
        <p:sp>
          <p:nvSpPr>
            <p:cNvPr id="10" name="TextBox 9"/>
            <p:cNvSpPr txBox="1"/>
            <p:nvPr/>
          </p:nvSpPr>
          <p:spPr>
            <a:xfrm>
              <a:off x="6952602"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Chuyển sang mô hình vật lý (PDM) </a:t>
              </a:r>
              <a:endParaRPr lang="ko-KR" altLang="en-US" sz="3000" b="1" dirty="0">
                <a:solidFill>
                  <a:schemeClr val="accent2">
                    <a:lumMod val="75000"/>
                  </a:schemeClr>
                </a:solidFill>
                <a:cs typeface="Arial" pitchFamily="34" charset="0"/>
              </a:endParaRPr>
            </a:p>
          </p:txBody>
        </p:sp>
        <p:sp>
          <p:nvSpPr>
            <p:cNvPr id="11" name="TextBox 10"/>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accent2">
                      <a:lumMod val="75000"/>
                    </a:schemeClr>
                  </a:solidFill>
                  <a:cs typeface="Arial" pitchFamily="34" charset="0"/>
                </a:rPr>
                <a:t>2.2</a:t>
              </a:r>
              <a:endParaRPr lang="ko-KR" altLang="en-US" sz="3600" b="1" dirty="0">
                <a:solidFill>
                  <a:schemeClr val="accent2">
                    <a:lumMod val="75000"/>
                  </a:schemeClr>
                </a:solidFill>
                <a:cs typeface="Arial" pitchFamily="34" charset="0"/>
              </a:endParaRPr>
            </a:p>
          </p:txBody>
        </p:sp>
      </p:grpSp>
      <p:pic>
        <p:nvPicPr>
          <p:cNvPr id="13" name="Picture 12"/>
          <p:cNvPicPr/>
          <p:nvPr/>
        </p:nvPicPr>
        <p:blipFill>
          <a:blip r:embed="rId2"/>
          <a:stretch>
            <a:fillRect/>
          </a:stretch>
        </p:blipFill>
        <p:spPr>
          <a:xfrm>
            <a:off x="6036796" y="1023726"/>
            <a:ext cx="5756275" cy="5125720"/>
          </a:xfrm>
          <a:prstGeom prst="rect">
            <a:avLst/>
          </a:prstGeom>
        </p:spPr>
      </p:pic>
      <p:sp>
        <p:nvSpPr>
          <p:cNvPr id="14" name="Rectangle 13"/>
          <p:cNvSpPr/>
          <p:nvPr/>
        </p:nvSpPr>
        <p:spPr>
          <a:xfrm>
            <a:off x="1418713" y="2765243"/>
            <a:ext cx="3097727" cy="3576428"/>
          </a:xfrm>
          <a:prstGeom prst="rect">
            <a:avLst/>
          </a:prstGeom>
        </p:spPr>
        <p:txBody>
          <a:bodyPr wrap="square">
            <a:spAutoFit/>
          </a:bodyPr>
          <a:lstStyle/>
          <a:p>
            <a:pPr marL="0" lvl="2" algn="just" fontAlgn="base">
              <a:lnSpc>
                <a:spcPct val="150000"/>
              </a:lnSpc>
              <a:spcBef>
                <a:spcPts val="600"/>
              </a:spcBef>
              <a:spcAft>
                <a:spcPts val="600"/>
              </a:spcAft>
              <a:buClr>
                <a:srgbClr val="000000"/>
              </a:buClr>
              <a:buFont typeface="+mj-lt"/>
              <a:buAutoNum type="arabicPeriod"/>
            </a:pPr>
            <a:r>
              <a:rPr lang="en-US" sz="2000" b="1" kern="0" smtClean="0">
                <a:effectLst>
                  <a:glow>
                    <a:srgbClr val="000000"/>
                  </a:glow>
                  <a:outerShdw sx="0" sy="0">
                    <a:srgbClr val="000000"/>
                  </a:outerShdw>
                  <a:reflection stA="0" endPos="0" fadeDir="0" sx="0" sy="0"/>
                </a:effectLst>
                <a:latin typeface="Times New Roman" panose="02020603050405020304" pitchFamily="18" charset="0"/>
                <a:ea typeface="DengXian Light"/>
                <a:cs typeface="Times New Roman" panose="02020603050405020304" pitchFamily="18" charset="0"/>
              </a:rPr>
              <a:t> Bảng Account</a:t>
            </a:r>
          </a:p>
          <a:p>
            <a:pPr marL="0" lvl="2" algn="just" fontAlgn="base">
              <a:lnSpc>
                <a:spcPct val="150000"/>
              </a:lnSpc>
              <a:spcBef>
                <a:spcPts val="600"/>
              </a:spcBef>
              <a:spcAft>
                <a:spcPts val="600"/>
              </a:spcAft>
              <a:buClr>
                <a:srgbClr val="000000"/>
              </a:buClr>
              <a:buFont typeface="+mj-lt"/>
              <a:buAutoNum type="arabicPeriod"/>
            </a:pPr>
            <a:r>
              <a:rPr lang="en-US" sz="2000" b="1" kern="0">
                <a:effectLst>
                  <a:glow>
                    <a:srgbClr val="000000"/>
                  </a:glow>
                  <a:outerShdw sx="0" sy="0">
                    <a:srgbClr val="000000"/>
                  </a:outerShdw>
                  <a:reflection stA="0" endPos="0" fadeDir="0" sx="0" sy="0"/>
                </a:effectLst>
                <a:latin typeface="Times New Roman" panose="02020603050405020304" pitchFamily="18" charset="0"/>
                <a:ea typeface="DengXian Light"/>
                <a:cs typeface="Times New Roman" panose="02020603050405020304" pitchFamily="18" charset="0"/>
              </a:rPr>
              <a:t> </a:t>
            </a:r>
            <a:r>
              <a:rPr lang="en-US" sz="2000" b="1" kern="0" smtClean="0">
                <a:effectLst>
                  <a:glow>
                    <a:srgbClr val="000000"/>
                  </a:glow>
                  <a:outerShdw sx="0" sy="0">
                    <a:srgbClr val="000000"/>
                  </a:outerShdw>
                  <a:reflection stA="0" endPos="0" fadeDir="0" sx="0" sy="0"/>
                </a:effectLst>
                <a:latin typeface="Times New Roman" panose="02020603050405020304" pitchFamily="18" charset="0"/>
                <a:ea typeface="DengXian Light"/>
                <a:cs typeface="Times New Roman" panose="02020603050405020304" pitchFamily="18" charset="0"/>
              </a:rPr>
              <a:t>Bảng Bill</a:t>
            </a:r>
          </a:p>
          <a:p>
            <a:pPr marL="0" lvl="2" algn="just" fontAlgn="base">
              <a:lnSpc>
                <a:spcPct val="150000"/>
              </a:lnSpc>
              <a:spcBef>
                <a:spcPts val="600"/>
              </a:spcBef>
              <a:spcAft>
                <a:spcPts val="600"/>
              </a:spcAft>
              <a:buClr>
                <a:srgbClr val="000000"/>
              </a:buClr>
              <a:buFont typeface="+mj-lt"/>
              <a:buAutoNum type="arabicPeriod"/>
            </a:pPr>
            <a:r>
              <a:rPr lang="en-US" sz="2000" b="1" kern="0">
                <a:effectLst>
                  <a:glow>
                    <a:srgbClr val="000000"/>
                  </a:glow>
                  <a:outerShdw sx="0" sy="0">
                    <a:srgbClr val="000000"/>
                  </a:outerShdw>
                  <a:reflection stA="0" endPos="0" fadeDir="0" sx="0" sy="0"/>
                </a:effectLst>
                <a:latin typeface="Times New Roman" panose="02020603050405020304" pitchFamily="18" charset="0"/>
                <a:ea typeface="DengXian Light"/>
                <a:cs typeface="Times New Roman" panose="02020603050405020304" pitchFamily="18" charset="0"/>
              </a:rPr>
              <a:t> </a:t>
            </a:r>
            <a:r>
              <a:rPr lang="en-US" sz="2000" b="1" kern="0" smtClean="0">
                <a:effectLst>
                  <a:glow>
                    <a:srgbClr val="000000"/>
                  </a:glow>
                  <a:outerShdw sx="0" sy="0">
                    <a:srgbClr val="000000"/>
                  </a:outerShdw>
                  <a:reflection stA="0" endPos="0" fadeDir="0" sx="0" sy="0"/>
                </a:effectLst>
                <a:latin typeface="Times New Roman" panose="02020603050405020304" pitchFamily="18" charset="0"/>
                <a:ea typeface="DengXian Light"/>
                <a:cs typeface="Times New Roman" panose="02020603050405020304" pitchFamily="18" charset="0"/>
              </a:rPr>
              <a:t>Bảng </a:t>
            </a:r>
            <a:r>
              <a:rPr lang="en-US" sz="2000" b="1" kern="0">
                <a:effectLst>
                  <a:glow>
                    <a:srgbClr val="000000"/>
                  </a:glow>
                  <a:outerShdw sx="0" sy="0">
                    <a:srgbClr val="000000"/>
                  </a:outerShdw>
                  <a:reflection stA="0" endPos="0" fadeDir="0" sx="0" sy="0"/>
                </a:effectLst>
                <a:latin typeface="Times New Roman" panose="02020603050405020304" pitchFamily="18" charset="0"/>
                <a:ea typeface="DengXian Light"/>
                <a:cs typeface="Times New Roman" panose="02020603050405020304" pitchFamily="18" charset="0"/>
              </a:rPr>
              <a:t>Table </a:t>
            </a:r>
          </a:p>
          <a:p>
            <a:pPr marL="0" lvl="2" algn="just" fontAlgn="base">
              <a:lnSpc>
                <a:spcPct val="150000"/>
              </a:lnSpc>
              <a:spcBef>
                <a:spcPts val="600"/>
              </a:spcBef>
              <a:spcAft>
                <a:spcPts val="600"/>
              </a:spcAft>
              <a:buClr>
                <a:srgbClr val="000000"/>
              </a:buClr>
              <a:buFont typeface="+mj-lt"/>
              <a:buAutoNum type="arabicPeriod"/>
            </a:pPr>
            <a:r>
              <a:rPr lang="en-US" sz="2000" b="1" smtClean="0">
                <a:latin typeface="Times New Roman" panose="02020603050405020304" pitchFamily="18" charset="0"/>
                <a:ea typeface="Times New Roman" panose="02020603050405020304" pitchFamily="18" charset="0"/>
                <a:cs typeface="Times New Roman" panose="02020603050405020304" pitchFamily="18" charset="0"/>
              </a:rPr>
              <a:t> Bảng BillInfo</a:t>
            </a:r>
          </a:p>
          <a:p>
            <a:pPr marL="0" lvl="2" algn="just" fontAlgn="base">
              <a:lnSpc>
                <a:spcPct val="150000"/>
              </a:lnSpc>
              <a:spcBef>
                <a:spcPts val="600"/>
              </a:spcBef>
              <a:spcAft>
                <a:spcPts val="600"/>
              </a:spcAft>
              <a:buClr>
                <a:srgbClr val="000000"/>
              </a:buClr>
              <a:buFont typeface="+mj-lt"/>
              <a:buAutoNum type="arabicPeriod"/>
            </a:pPr>
            <a:r>
              <a:rPr lang="en-US" sz="2000" b="1" smtClean="0">
                <a:latin typeface="Times New Roman" panose="02020603050405020304" pitchFamily="18" charset="0"/>
                <a:ea typeface="Times New Roman" panose="02020603050405020304" pitchFamily="18" charset="0"/>
                <a:cs typeface="Times New Roman" panose="02020603050405020304" pitchFamily="18" charset="0"/>
              </a:rPr>
              <a:t> Bảng Food</a:t>
            </a:r>
          </a:p>
          <a:p>
            <a:pPr marL="0" lvl="2" algn="just" fontAlgn="base">
              <a:lnSpc>
                <a:spcPct val="150000"/>
              </a:lnSpc>
              <a:spcBef>
                <a:spcPts val="600"/>
              </a:spcBef>
              <a:spcAft>
                <a:spcPts val="600"/>
              </a:spcAft>
              <a:buClr>
                <a:srgbClr val="000000"/>
              </a:buClr>
              <a:buFont typeface="+mj-lt"/>
              <a:buAutoNum type="arabicPeriod"/>
            </a:pPr>
            <a:r>
              <a:rPr lang="en-US" sz="2000" b="1" kern="0">
                <a:effectLst>
                  <a:glow>
                    <a:srgbClr val="000000"/>
                  </a:glow>
                  <a:outerShdw sx="0" sy="0">
                    <a:srgbClr val="000000"/>
                  </a:outerShdw>
                  <a:reflection stA="0" endPos="0" fadeDir="0" sx="0" sy="0"/>
                </a:effectLst>
                <a:latin typeface="Times New Roman" panose="02020603050405020304" pitchFamily="18" charset="0"/>
                <a:ea typeface="DengXian Light"/>
                <a:cs typeface="Times New Roman" panose="02020603050405020304" pitchFamily="18" charset="0"/>
              </a:rPr>
              <a:t> </a:t>
            </a:r>
            <a:r>
              <a:rPr lang="en-US" sz="2000" b="1" kern="0" smtClean="0">
                <a:effectLst>
                  <a:glow>
                    <a:srgbClr val="000000"/>
                  </a:glow>
                  <a:outerShdw sx="0" sy="0">
                    <a:srgbClr val="000000"/>
                  </a:outerShdw>
                  <a:reflection stA="0" endPos="0" fadeDir="0" sx="0" sy="0"/>
                </a:effectLst>
                <a:latin typeface="Times New Roman" panose="02020603050405020304" pitchFamily="18" charset="0"/>
                <a:ea typeface="DengXian Light"/>
                <a:cs typeface="Times New Roman" panose="02020603050405020304" pitchFamily="18" charset="0"/>
              </a:rPr>
              <a:t>Bảng FoodCategory</a:t>
            </a:r>
            <a:endParaRPr lang="en-US" sz="2000" b="1" kern="0">
              <a:effectLst>
                <a:glow>
                  <a:srgbClr val="000000"/>
                </a:glow>
                <a:outerShdw sx="0" sy="0">
                  <a:srgbClr val="000000"/>
                </a:outerShdw>
                <a:reflection stA="0" endPos="0" fadeDir="0" sx="0" sy="0"/>
              </a:effectLst>
              <a:latin typeface="Times New Roman" panose="02020603050405020304" pitchFamily="18" charset="0"/>
              <a:ea typeface="DengXian Light"/>
              <a:cs typeface="Times New Roman" panose="02020603050405020304" pitchFamily="18" charset="0"/>
            </a:endParaRPr>
          </a:p>
        </p:txBody>
      </p:sp>
    </p:spTree>
    <p:extLst>
      <p:ext uri="{BB962C8B-B14F-4D97-AF65-F5344CB8AC3E}">
        <p14:creationId xmlns:p14="http://schemas.microsoft.com/office/powerpoint/2010/main" val="10244499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BA4841-2041-4A29-BBFF-E7B6C1AF3E1C}"/>
              </a:ext>
            </a:extLst>
          </p:cNvPr>
          <p:cNvGrpSpPr/>
          <p:nvPr/>
        </p:nvGrpSpPr>
        <p:grpSpPr>
          <a:xfrm>
            <a:off x="391433" y="377395"/>
            <a:ext cx="11401638" cy="523220"/>
            <a:chOff x="5994506" y="1634221"/>
            <a:chExt cx="5265165" cy="523220"/>
          </a:xfrm>
        </p:grpSpPr>
        <p:sp>
          <p:nvSpPr>
            <p:cNvPr id="7" name="TextBox 6"/>
            <p:cNvSpPr txBox="1"/>
            <p:nvPr/>
          </p:nvSpPr>
          <p:spPr>
            <a:xfrm>
              <a:off x="6751979" y="1666120"/>
              <a:ext cx="4507692" cy="461665"/>
            </a:xfrm>
            <a:prstGeom prst="rect">
              <a:avLst/>
            </a:prstGeom>
            <a:noFill/>
          </p:spPr>
          <p:txBody>
            <a:bodyPr wrap="square" lIns="108000" rIns="108000" rtlCol="0">
              <a:spAutoFit/>
            </a:bodyPr>
            <a:lstStyle/>
            <a:p>
              <a:r>
                <a:rPr lang="en-US" altLang="ko-KR" sz="2400" b="1">
                  <a:solidFill>
                    <a:schemeClr val="accent2">
                      <a:lumMod val="50000"/>
                    </a:schemeClr>
                  </a:solidFill>
                  <a:cs typeface="Arial" pitchFamily="34" charset="0"/>
                </a:rPr>
                <a:t>Chuyển mô hình thực thể kết hợp sang mô hình vật lý (PDM)</a:t>
              </a:r>
              <a:endParaRPr lang="ko-KR" altLang="en-US" sz="2400" b="1" dirty="0">
                <a:solidFill>
                  <a:schemeClr val="accent2">
                    <a:lumMod val="50000"/>
                  </a:schemeClr>
                </a:solidFill>
                <a:cs typeface="Arial" pitchFamily="34" charset="0"/>
              </a:endParaRPr>
            </a:p>
          </p:txBody>
        </p:sp>
        <p:sp>
          <p:nvSpPr>
            <p:cNvPr id="8" name="TextBox 7"/>
            <p:cNvSpPr txBox="1"/>
            <p:nvPr/>
          </p:nvSpPr>
          <p:spPr>
            <a:xfrm>
              <a:off x="5994506" y="1634221"/>
              <a:ext cx="958096" cy="523220"/>
            </a:xfrm>
            <a:prstGeom prst="rect">
              <a:avLst/>
            </a:prstGeom>
            <a:noFill/>
          </p:spPr>
          <p:txBody>
            <a:bodyPr wrap="square" lIns="108000" rIns="108000" rtlCol="0">
              <a:spAutoFit/>
            </a:bodyPr>
            <a:lstStyle/>
            <a:p>
              <a:pPr algn="ctr"/>
              <a:r>
                <a:rPr lang="en-US" altLang="ko-KR" sz="2800" b="1" smtClean="0">
                  <a:solidFill>
                    <a:schemeClr val="accent2">
                      <a:lumMod val="50000"/>
                    </a:schemeClr>
                  </a:solidFill>
                  <a:cs typeface="Arial" pitchFamily="34" charset="0"/>
                </a:rPr>
                <a:t>2.</a:t>
              </a:r>
              <a:endParaRPr lang="ko-KR" altLang="en-US" sz="2800" b="1" dirty="0">
                <a:solidFill>
                  <a:schemeClr val="accent2">
                    <a:lumMod val="50000"/>
                  </a:schemeClr>
                </a:solidFill>
                <a:cs typeface="Arial" pitchFamily="34" charset="0"/>
              </a:endParaRPr>
            </a:p>
          </p:txBody>
        </p:sp>
      </p:grpSp>
      <p:pic>
        <p:nvPicPr>
          <p:cNvPr id="12" name="Picture 11"/>
          <p:cNvPicPr>
            <a:picLocks noChangeAspect="1"/>
          </p:cNvPicPr>
          <p:nvPr/>
        </p:nvPicPr>
        <p:blipFill>
          <a:blip r:embed="rId2"/>
          <a:stretch>
            <a:fillRect/>
          </a:stretch>
        </p:blipFill>
        <p:spPr>
          <a:xfrm>
            <a:off x="391433" y="1109934"/>
            <a:ext cx="5647881" cy="5304513"/>
          </a:xfrm>
          <a:prstGeom prst="rect">
            <a:avLst/>
          </a:prstGeom>
          <a:ln>
            <a:solidFill>
              <a:schemeClr val="tx1"/>
            </a:solidFill>
          </a:ln>
        </p:spPr>
      </p:pic>
      <p:pic>
        <p:nvPicPr>
          <p:cNvPr id="13" name="Picture 12"/>
          <p:cNvPicPr/>
          <p:nvPr/>
        </p:nvPicPr>
        <p:blipFill>
          <a:blip r:embed="rId3"/>
          <a:stretch>
            <a:fillRect/>
          </a:stretch>
        </p:blipFill>
        <p:spPr>
          <a:xfrm>
            <a:off x="7610008" y="2544260"/>
            <a:ext cx="2879725" cy="1217930"/>
          </a:xfrm>
          <a:prstGeom prst="rect">
            <a:avLst/>
          </a:prstGeom>
        </p:spPr>
      </p:pic>
      <p:pic>
        <p:nvPicPr>
          <p:cNvPr id="14" name="Picture 13"/>
          <p:cNvPicPr>
            <a:picLocks noChangeAspect="1"/>
          </p:cNvPicPr>
          <p:nvPr/>
        </p:nvPicPr>
        <p:blipFill>
          <a:blip r:embed="rId4"/>
          <a:stretch>
            <a:fillRect/>
          </a:stretch>
        </p:blipFill>
        <p:spPr>
          <a:xfrm>
            <a:off x="6306671" y="4021763"/>
            <a:ext cx="5486400" cy="1803750"/>
          </a:xfrm>
          <a:prstGeom prst="rect">
            <a:avLst/>
          </a:prstGeom>
        </p:spPr>
      </p:pic>
      <p:sp>
        <p:nvSpPr>
          <p:cNvPr id="15" name="Rectangle 14"/>
          <p:cNvSpPr/>
          <p:nvPr/>
        </p:nvSpPr>
        <p:spPr>
          <a:xfrm>
            <a:off x="6306671" y="1615364"/>
            <a:ext cx="1988045" cy="498663"/>
          </a:xfrm>
          <a:prstGeom prst="rect">
            <a:avLst/>
          </a:prstGeom>
        </p:spPr>
        <p:txBody>
          <a:bodyPr wrap="none">
            <a:spAutoFit/>
          </a:bodyPr>
          <a:lstStyle/>
          <a:p>
            <a:pPr marL="0" lvl="2" algn="just" fontAlgn="base">
              <a:lnSpc>
                <a:spcPct val="150000"/>
              </a:lnSpc>
              <a:spcBef>
                <a:spcPts val="600"/>
              </a:spcBef>
              <a:spcAft>
                <a:spcPts val="600"/>
              </a:spcAft>
              <a:buClr>
                <a:srgbClr val="000000"/>
              </a:buClr>
            </a:pPr>
            <a:r>
              <a:rPr lang="en-US" sz="2000" b="1" kern="0" smtClea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1. Bảng Account</a:t>
            </a:r>
            <a:endParaRPr lang="en-US" sz="2000" b="1" u="none" strike="noStrike" kern="0" spc="0">
              <a:ln>
                <a:noFill/>
              </a:ln>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endParaRPr>
          </a:p>
        </p:txBody>
      </p:sp>
      <p:sp>
        <p:nvSpPr>
          <p:cNvPr id="16" name="TextBox 15"/>
          <p:cNvSpPr txBox="1"/>
          <p:nvPr/>
        </p:nvSpPr>
        <p:spPr>
          <a:xfrm>
            <a:off x="6306671" y="996940"/>
            <a:ext cx="5486399" cy="553998"/>
          </a:xfrm>
          <a:prstGeom prst="rect">
            <a:avLst/>
          </a:prstGeom>
          <a:noFill/>
        </p:spPr>
        <p:txBody>
          <a:bodyPr wrap="square" lIns="108000" rIns="108000" rtlCol="0">
            <a:spAutoFit/>
          </a:bodyPr>
          <a:lstStyle/>
          <a:p>
            <a:pPr algn="ctr"/>
            <a:r>
              <a:rPr lang="en-US" altLang="ko-KR" sz="3000" b="1" u="sng" smtClean="0">
                <a:solidFill>
                  <a:schemeClr val="accent2">
                    <a:lumMod val="75000"/>
                  </a:schemeClr>
                </a:solidFill>
                <a:cs typeface="Arial" pitchFamily="34" charset="0"/>
              </a:rPr>
              <a:t>Mô tả các bảng</a:t>
            </a:r>
            <a:endParaRPr lang="ko-KR" altLang="en-US" sz="3000" b="1" u="sng" dirty="0">
              <a:solidFill>
                <a:schemeClr val="accent2">
                  <a:lumMod val="75000"/>
                </a:schemeClr>
              </a:solidFill>
              <a:cs typeface="Arial" pitchFamily="34" charset="0"/>
            </a:endParaRPr>
          </a:p>
        </p:txBody>
      </p:sp>
      <p:sp>
        <p:nvSpPr>
          <p:cNvPr id="19" name="Rectangle 18"/>
          <p:cNvSpPr/>
          <p:nvPr/>
        </p:nvSpPr>
        <p:spPr>
          <a:xfrm>
            <a:off x="6306671" y="1676919"/>
            <a:ext cx="1459054" cy="492443"/>
          </a:xfrm>
          <a:prstGeom prst="rect">
            <a:avLst/>
          </a:prstGeom>
        </p:spPr>
        <p:txBody>
          <a:bodyPr wrap="none">
            <a:spAutoFit/>
          </a:bodyPr>
          <a:lstStyle/>
          <a:p>
            <a:pPr marL="0" lvl="2" algn="just" fontAlgn="base">
              <a:lnSpc>
                <a:spcPct val="130000"/>
              </a:lnSpc>
              <a:spcBef>
                <a:spcPts val="600"/>
              </a:spcBef>
              <a:spcAft>
                <a:spcPts val="600"/>
              </a:spcAft>
              <a:buClr>
                <a:srgbClr val="000000"/>
              </a:buClr>
            </a:pPr>
            <a:r>
              <a:rPr lang="en-US" sz="2000" b="1" kern="0" smtClea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2. Bảng </a:t>
            </a:r>
            <a:r>
              <a:rPr lang="en-US" sz="2000" b="1" ker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Bill</a:t>
            </a:r>
            <a:endParaRPr lang="en-US" sz="2000" b="1" u="none" strike="noStrike" kern="0" spc="0">
              <a:ln>
                <a:noFill/>
              </a:ln>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endParaRPr>
          </a:p>
        </p:txBody>
      </p:sp>
      <p:pic>
        <p:nvPicPr>
          <p:cNvPr id="20" name="Picture 19"/>
          <p:cNvPicPr/>
          <p:nvPr/>
        </p:nvPicPr>
        <p:blipFill>
          <a:blip r:embed="rId5"/>
          <a:stretch>
            <a:fillRect/>
          </a:stretch>
        </p:blipFill>
        <p:spPr>
          <a:xfrm>
            <a:off x="7610007" y="2200551"/>
            <a:ext cx="2879725" cy="2062480"/>
          </a:xfrm>
          <a:prstGeom prst="rect">
            <a:avLst/>
          </a:prstGeom>
        </p:spPr>
      </p:pic>
      <p:pic>
        <p:nvPicPr>
          <p:cNvPr id="22" name="Picture 21"/>
          <p:cNvPicPr>
            <a:picLocks noChangeAspect="1"/>
          </p:cNvPicPr>
          <p:nvPr/>
        </p:nvPicPr>
        <p:blipFill>
          <a:blip r:embed="rId6"/>
          <a:stretch>
            <a:fillRect/>
          </a:stretch>
        </p:blipFill>
        <p:spPr>
          <a:xfrm>
            <a:off x="6306669" y="2117709"/>
            <a:ext cx="5486400" cy="4052263"/>
          </a:xfrm>
          <a:prstGeom prst="rect">
            <a:avLst/>
          </a:prstGeom>
        </p:spPr>
      </p:pic>
      <p:sp>
        <p:nvSpPr>
          <p:cNvPr id="23" name="Rectangle 22"/>
          <p:cNvSpPr/>
          <p:nvPr/>
        </p:nvSpPr>
        <p:spPr>
          <a:xfrm>
            <a:off x="6306667" y="1613518"/>
            <a:ext cx="1766830" cy="553998"/>
          </a:xfrm>
          <a:prstGeom prst="rect">
            <a:avLst/>
          </a:prstGeom>
        </p:spPr>
        <p:txBody>
          <a:bodyPr wrap="none">
            <a:spAutoFit/>
          </a:bodyPr>
          <a:lstStyle/>
          <a:p>
            <a:pPr marL="0" lvl="2" algn="just" fontAlgn="base">
              <a:lnSpc>
                <a:spcPct val="150000"/>
              </a:lnSpc>
              <a:spcBef>
                <a:spcPts val="600"/>
              </a:spcBef>
              <a:spcAft>
                <a:spcPts val="600"/>
              </a:spcAft>
              <a:buClr>
                <a:srgbClr val="000000"/>
              </a:buClr>
            </a:pPr>
            <a:r>
              <a:rPr lang="en-US" sz="2000" b="1" kern="0" smtClea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3. Bảng </a:t>
            </a:r>
            <a:r>
              <a:rPr lang="en-US" sz="2000" b="1" ker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Table </a:t>
            </a:r>
            <a:endParaRPr lang="en-US" sz="2000" b="1" u="none" strike="noStrike" kern="0" spc="0">
              <a:ln>
                <a:noFill/>
              </a:ln>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endParaRPr>
          </a:p>
        </p:txBody>
      </p:sp>
      <p:pic>
        <p:nvPicPr>
          <p:cNvPr id="24" name="Picture 23"/>
          <p:cNvPicPr/>
          <p:nvPr/>
        </p:nvPicPr>
        <p:blipFill>
          <a:blip r:embed="rId7"/>
          <a:stretch>
            <a:fillRect/>
          </a:stretch>
        </p:blipFill>
        <p:spPr>
          <a:xfrm>
            <a:off x="7610007" y="2231557"/>
            <a:ext cx="2879725" cy="1089660"/>
          </a:xfrm>
          <a:prstGeom prst="rect">
            <a:avLst/>
          </a:prstGeom>
        </p:spPr>
      </p:pic>
      <p:pic>
        <p:nvPicPr>
          <p:cNvPr id="25" name="Picture 24"/>
          <p:cNvPicPr>
            <a:picLocks noChangeAspect="1"/>
          </p:cNvPicPr>
          <p:nvPr/>
        </p:nvPicPr>
        <p:blipFill>
          <a:blip r:embed="rId8"/>
          <a:stretch>
            <a:fillRect/>
          </a:stretch>
        </p:blipFill>
        <p:spPr>
          <a:xfrm>
            <a:off x="6306667" y="3646962"/>
            <a:ext cx="5486400" cy="1731673"/>
          </a:xfrm>
          <a:prstGeom prst="rect">
            <a:avLst/>
          </a:prstGeom>
        </p:spPr>
      </p:pic>
      <p:sp>
        <p:nvSpPr>
          <p:cNvPr id="2" name="Rectangle 1"/>
          <p:cNvSpPr/>
          <p:nvPr/>
        </p:nvSpPr>
        <p:spPr>
          <a:xfrm>
            <a:off x="6306667" y="1644712"/>
            <a:ext cx="1968809" cy="553998"/>
          </a:xfrm>
          <a:prstGeom prst="rect">
            <a:avLst/>
          </a:prstGeom>
        </p:spPr>
        <p:txBody>
          <a:bodyPr wrap="none">
            <a:spAutoFit/>
          </a:bodyPr>
          <a:lstStyle/>
          <a:p>
            <a:pPr marL="53975" lvl="2" algn="just" fontAlgn="base">
              <a:lnSpc>
                <a:spcPct val="150000"/>
              </a:lnSpc>
              <a:spcBef>
                <a:spcPts val="600"/>
              </a:spcBef>
              <a:spcAft>
                <a:spcPts val="600"/>
              </a:spcAft>
              <a:buClr>
                <a:srgbClr val="000000"/>
              </a:buClr>
            </a:pPr>
            <a:r>
              <a:rPr lang="en-US" sz="2000" b="1" kern="0" smtClea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4. Bảng </a:t>
            </a:r>
            <a:r>
              <a:rPr lang="en-US" sz="2000" b="1" ker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BillInfo</a:t>
            </a:r>
            <a:endParaRPr lang="en-US" sz="2000" b="1" u="none" strike="noStrike" kern="0" spc="0">
              <a:ln>
                <a:noFill/>
              </a:ln>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endParaRPr>
          </a:p>
        </p:txBody>
      </p:sp>
      <p:pic>
        <p:nvPicPr>
          <p:cNvPr id="17" name="Picture 16"/>
          <p:cNvPicPr/>
          <p:nvPr/>
        </p:nvPicPr>
        <p:blipFill>
          <a:blip r:embed="rId9"/>
          <a:stretch>
            <a:fillRect/>
          </a:stretch>
        </p:blipFill>
        <p:spPr>
          <a:xfrm>
            <a:off x="7610007" y="2198791"/>
            <a:ext cx="2879725" cy="2236470"/>
          </a:xfrm>
          <a:prstGeom prst="rect">
            <a:avLst/>
          </a:prstGeom>
        </p:spPr>
      </p:pic>
      <p:pic>
        <p:nvPicPr>
          <p:cNvPr id="3" name="Picture 2"/>
          <p:cNvPicPr>
            <a:picLocks noChangeAspect="1"/>
          </p:cNvPicPr>
          <p:nvPr/>
        </p:nvPicPr>
        <p:blipFill>
          <a:blip r:embed="rId10"/>
          <a:stretch>
            <a:fillRect/>
          </a:stretch>
        </p:blipFill>
        <p:spPr>
          <a:xfrm>
            <a:off x="6306667" y="2099104"/>
            <a:ext cx="5486400" cy="2336157"/>
          </a:xfrm>
          <a:prstGeom prst="rect">
            <a:avLst/>
          </a:prstGeom>
        </p:spPr>
      </p:pic>
      <p:sp>
        <p:nvSpPr>
          <p:cNvPr id="4" name="Rectangle 3"/>
          <p:cNvSpPr/>
          <p:nvPr/>
        </p:nvSpPr>
        <p:spPr>
          <a:xfrm>
            <a:off x="6306665" y="1611013"/>
            <a:ext cx="1632178" cy="553998"/>
          </a:xfrm>
          <a:prstGeom prst="rect">
            <a:avLst/>
          </a:prstGeom>
        </p:spPr>
        <p:txBody>
          <a:bodyPr wrap="none">
            <a:spAutoFit/>
          </a:bodyPr>
          <a:lstStyle/>
          <a:p>
            <a:pPr marL="0" lvl="2" algn="just" fontAlgn="base">
              <a:lnSpc>
                <a:spcPct val="150000"/>
              </a:lnSpc>
              <a:spcBef>
                <a:spcPts val="600"/>
              </a:spcBef>
              <a:spcAft>
                <a:spcPts val="600"/>
              </a:spcAft>
              <a:buClr>
                <a:srgbClr val="000000"/>
              </a:buClr>
            </a:pPr>
            <a:r>
              <a:rPr lang="en-US" sz="2000" b="1" kern="0" smtClea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5. Bảng </a:t>
            </a:r>
            <a:r>
              <a:rPr lang="en-US" sz="2000" b="1" ker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Food</a:t>
            </a:r>
            <a:endParaRPr lang="en-US" sz="2000" b="1" u="none" strike="noStrike" kern="0" spc="0">
              <a:ln>
                <a:noFill/>
              </a:ln>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endParaRPr>
          </a:p>
        </p:txBody>
      </p:sp>
      <p:pic>
        <p:nvPicPr>
          <p:cNvPr id="21" name="Picture 20"/>
          <p:cNvPicPr/>
          <p:nvPr/>
        </p:nvPicPr>
        <p:blipFill>
          <a:blip r:embed="rId11"/>
          <a:stretch>
            <a:fillRect/>
          </a:stretch>
        </p:blipFill>
        <p:spPr>
          <a:xfrm>
            <a:off x="7765725" y="2194359"/>
            <a:ext cx="2879725" cy="1350010"/>
          </a:xfrm>
          <a:prstGeom prst="rect">
            <a:avLst/>
          </a:prstGeom>
        </p:spPr>
      </p:pic>
      <p:pic>
        <p:nvPicPr>
          <p:cNvPr id="5" name="Picture 4"/>
          <p:cNvPicPr>
            <a:picLocks noChangeAspect="1"/>
          </p:cNvPicPr>
          <p:nvPr/>
        </p:nvPicPr>
        <p:blipFill>
          <a:blip r:embed="rId12"/>
          <a:stretch>
            <a:fillRect/>
          </a:stretch>
        </p:blipFill>
        <p:spPr>
          <a:xfrm>
            <a:off x="6306665" y="3856866"/>
            <a:ext cx="5486400" cy="1948128"/>
          </a:xfrm>
          <a:prstGeom prst="rect">
            <a:avLst/>
          </a:prstGeom>
        </p:spPr>
      </p:pic>
      <p:sp>
        <p:nvSpPr>
          <p:cNvPr id="9" name="Rectangle 8"/>
          <p:cNvSpPr/>
          <p:nvPr/>
        </p:nvSpPr>
        <p:spPr>
          <a:xfrm>
            <a:off x="6306665" y="1599684"/>
            <a:ext cx="2643672" cy="553998"/>
          </a:xfrm>
          <a:prstGeom prst="rect">
            <a:avLst/>
          </a:prstGeom>
        </p:spPr>
        <p:txBody>
          <a:bodyPr wrap="none">
            <a:spAutoFit/>
          </a:bodyPr>
          <a:lstStyle/>
          <a:p>
            <a:pPr marL="0" lvl="2" algn="just" fontAlgn="base">
              <a:lnSpc>
                <a:spcPct val="150000"/>
              </a:lnSpc>
              <a:spcBef>
                <a:spcPts val="600"/>
              </a:spcBef>
              <a:spcAft>
                <a:spcPts val="600"/>
              </a:spcAft>
              <a:buClr>
                <a:srgbClr val="000000"/>
              </a:buClr>
            </a:pPr>
            <a:r>
              <a:rPr lang="en-US" sz="2000" b="1" kern="0" smtClea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6. Bảng </a:t>
            </a:r>
            <a:r>
              <a:rPr lang="en-US" sz="2000" b="1" kern="0">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rPr>
              <a:t>FoodCategory</a:t>
            </a:r>
            <a:endParaRPr lang="en-US" sz="2000" b="1" u="none" strike="noStrike" kern="0" spc="0">
              <a:ln>
                <a:noFill/>
              </a:ln>
              <a:effectLst>
                <a:glow>
                  <a:srgbClr val="000000"/>
                </a:glow>
                <a:outerShdw sx="0" sy="0">
                  <a:srgbClr val="000000"/>
                </a:outerShdw>
                <a:reflection stA="0" endPos="0" fadeDir="0" sx="0" sy="0"/>
              </a:effectLst>
              <a:latin typeface="Times New Roman Bold" panose="02020803070505020304" pitchFamily="18" charset="0"/>
              <a:ea typeface="DengXian Light"/>
              <a:cs typeface="Times New Roman" panose="02020603050405020304" pitchFamily="18" charset="0"/>
            </a:endParaRPr>
          </a:p>
        </p:txBody>
      </p:sp>
      <p:pic>
        <p:nvPicPr>
          <p:cNvPr id="26" name="Picture 25"/>
          <p:cNvPicPr/>
          <p:nvPr/>
        </p:nvPicPr>
        <p:blipFill>
          <a:blip r:embed="rId13"/>
          <a:stretch>
            <a:fillRect/>
          </a:stretch>
        </p:blipFill>
        <p:spPr>
          <a:xfrm>
            <a:off x="7765724" y="2439462"/>
            <a:ext cx="2879725" cy="998220"/>
          </a:xfrm>
          <a:prstGeom prst="rect">
            <a:avLst/>
          </a:prstGeom>
        </p:spPr>
      </p:pic>
      <p:pic>
        <p:nvPicPr>
          <p:cNvPr id="10" name="Picture 9"/>
          <p:cNvPicPr>
            <a:picLocks noChangeAspect="1"/>
          </p:cNvPicPr>
          <p:nvPr/>
        </p:nvPicPr>
        <p:blipFill>
          <a:blip r:embed="rId14"/>
          <a:stretch>
            <a:fillRect/>
          </a:stretch>
        </p:blipFill>
        <p:spPr>
          <a:xfrm>
            <a:off x="6306661" y="3920639"/>
            <a:ext cx="5486400" cy="1123921"/>
          </a:xfrm>
          <a:prstGeom prst="rect">
            <a:avLst/>
          </a:prstGeom>
        </p:spPr>
      </p:pic>
    </p:spTree>
    <p:extLst>
      <p:ext uri="{BB962C8B-B14F-4D97-AF65-F5344CB8AC3E}">
        <p14:creationId xmlns:p14="http://schemas.microsoft.com/office/powerpoint/2010/main" val="2579798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42" presetClass="exit" presetSubtype="0" fill="hold" nodeType="withEffect">
                                  <p:stCondLst>
                                    <p:cond delay="0"/>
                                  </p:stCondLst>
                                  <p:childTnLst>
                                    <p:animEffect transition="out" filter="fade">
                                      <p:cBhvr>
                                        <p:cTn id="25" dur="1000"/>
                                        <p:tgtEl>
                                          <p:spTgt spid="14"/>
                                        </p:tgtEl>
                                      </p:cBhvr>
                                    </p:animEffect>
                                    <p:anim calcmode="lin" valueType="num">
                                      <p:cBhvr>
                                        <p:cTn id="26" dur="1000"/>
                                        <p:tgtEl>
                                          <p:spTgt spid="14"/>
                                        </p:tgtEl>
                                        <p:attrNameLst>
                                          <p:attrName>ppt_x</p:attrName>
                                        </p:attrNameLst>
                                      </p:cBhvr>
                                      <p:tavLst>
                                        <p:tav tm="0">
                                          <p:val>
                                            <p:strVal val="ppt_x"/>
                                          </p:val>
                                        </p:tav>
                                        <p:tav tm="100000">
                                          <p:val>
                                            <p:strVal val="ppt_x"/>
                                          </p:val>
                                        </p:tav>
                                      </p:tavLst>
                                    </p:anim>
                                    <p:anim calcmode="lin" valueType="num">
                                      <p:cBhvr>
                                        <p:cTn id="27" dur="1000"/>
                                        <p:tgtEl>
                                          <p:spTgt spid="14"/>
                                        </p:tgtEl>
                                        <p:attrNameLst>
                                          <p:attrName>ppt_y</p:attrName>
                                        </p:attrNameLst>
                                      </p:cBhvr>
                                      <p:tavLst>
                                        <p:tav tm="0">
                                          <p:val>
                                            <p:strVal val="ppt_y"/>
                                          </p:val>
                                        </p:tav>
                                        <p:tav tm="100000">
                                          <p:val>
                                            <p:strVal val="ppt_y+.1"/>
                                          </p:val>
                                        </p:tav>
                                      </p:tavLst>
                                    </p:anim>
                                    <p:set>
                                      <p:cBhvr>
                                        <p:cTn id="28" dur="1" fill="hold">
                                          <p:stCondLst>
                                            <p:cond delay="999"/>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42" presetClass="exit" presetSubtype="0" fill="hold" nodeType="withEffect">
                                  <p:stCondLst>
                                    <p:cond delay="0"/>
                                  </p:stCondLst>
                                  <p:childTnLst>
                                    <p:animEffect transition="out" filter="fade">
                                      <p:cBhvr>
                                        <p:cTn id="54" dur="1000"/>
                                        <p:tgtEl>
                                          <p:spTgt spid="20"/>
                                        </p:tgtEl>
                                      </p:cBhvr>
                                    </p:animEffect>
                                    <p:anim calcmode="lin" valueType="num">
                                      <p:cBhvr>
                                        <p:cTn id="55" dur="1000"/>
                                        <p:tgtEl>
                                          <p:spTgt spid="20"/>
                                        </p:tgtEl>
                                        <p:attrNameLst>
                                          <p:attrName>ppt_x</p:attrName>
                                        </p:attrNameLst>
                                      </p:cBhvr>
                                      <p:tavLst>
                                        <p:tav tm="0">
                                          <p:val>
                                            <p:strVal val="ppt_x"/>
                                          </p:val>
                                        </p:tav>
                                        <p:tav tm="100000">
                                          <p:val>
                                            <p:strVal val="ppt_x"/>
                                          </p:val>
                                        </p:tav>
                                      </p:tavLst>
                                    </p:anim>
                                    <p:anim calcmode="lin" valueType="num">
                                      <p:cBhvr>
                                        <p:cTn id="56" dur="1000"/>
                                        <p:tgtEl>
                                          <p:spTgt spid="20"/>
                                        </p:tgtEl>
                                        <p:attrNameLst>
                                          <p:attrName>ppt_y</p:attrName>
                                        </p:attrNameLst>
                                      </p:cBhvr>
                                      <p:tavLst>
                                        <p:tav tm="0">
                                          <p:val>
                                            <p:strVal val="ppt_y"/>
                                          </p:val>
                                        </p:tav>
                                        <p:tav tm="100000">
                                          <p:val>
                                            <p:strVal val="ppt_y+.1"/>
                                          </p:val>
                                        </p:tav>
                                      </p:tavLst>
                                    </p:anim>
                                    <p:set>
                                      <p:cBhvr>
                                        <p:cTn id="57" dur="1" fill="hold">
                                          <p:stCondLst>
                                            <p:cond delay="999"/>
                                          </p:stCondLst>
                                        </p:cTn>
                                        <p:tgtEl>
                                          <p:spTgt spid="20"/>
                                        </p:tgtEl>
                                        <p:attrNameLst>
                                          <p:attrName>style.visibility</p:attrName>
                                        </p:attrNameLst>
                                      </p:cBhvr>
                                      <p:to>
                                        <p:strVal val="hidden"/>
                                      </p:to>
                                    </p:set>
                                  </p:childTnLst>
                                </p:cTn>
                              </p:par>
                              <p:par>
                                <p:cTn id="58" presetID="42" presetClass="exit" presetSubtype="0" fill="hold" nodeType="withEffect">
                                  <p:stCondLst>
                                    <p:cond delay="0"/>
                                  </p:stCondLst>
                                  <p:childTnLst>
                                    <p:animEffect transition="out" filter="fade">
                                      <p:cBhvr>
                                        <p:cTn id="59" dur="1000"/>
                                        <p:tgtEl>
                                          <p:spTgt spid="22"/>
                                        </p:tgtEl>
                                      </p:cBhvr>
                                    </p:animEffect>
                                    <p:anim calcmode="lin" valueType="num">
                                      <p:cBhvr>
                                        <p:cTn id="60" dur="1000"/>
                                        <p:tgtEl>
                                          <p:spTgt spid="22"/>
                                        </p:tgtEl>
                                        <p:attrNameLst>
                                          <p:attrName>ppt_x</p:attrName>
                                        </p:attrNameLst>
                                      </p:cBhvr>
                                      <p:tavLst>
                                        <p:tav tm="0">
                                          <p:val>
                                            <p:strVal val="ppt_x"/>
                                          </p:val>
                                        </p:tav>
                                        <p:tav tm="100000">
                                          <p:val>
                                            <p:strVal val="ppt_x"/>
                                          </p:val>
                                        </p:tav>
                                      </p:tavLst>
                                    </p:anim>
                                    <p:anim calcmode="lin" valueType="num">
                                      <p:cBhvr>
                                        <p:cTn id="61" dur="1000"/>
                                        <p:tgtEl>
                                          <p:spTgt spid="22"/>
                                        </p:tgtEl>
                                        <p:attrNameLst>
                                          <p:attrName>ppt_y</p:attrName>
                                        </p:attrNameLst>
                                      </p:cBhvr>
                                      <p:tavLst>
                                        <p:tav tm="0">
                                          <p:val>
                                            <p:strVal val="ppt_y"/>
                                          </p:val>
                                        </p:tav>
                                        <p:tav tm="100000">
                                          <p:val>
                                            <p:strVal val="ppt_y+.1"/>
                                          </p:val>
                                        </p:tav>
                                      </p:tavLst>
                                    </p:anim>
                                    <p:set>
                                      <p:cBhvr>
                                        <p:cTn id="62" dur="1" fill="hold">
                                          <p:stCondLst>
                                            <p:cond delay="9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anim calcmode="lin" valueType="num">
                                      <p:cBhvr>
                                        <p:cTn id="71" dur="1000" fill="hold"/>
                                        <p:tgtEl>
                                          <p:spTgt spid="24"/>
                                        </p:tgtEl>
                                        <p:attrNameLst>
                                          <p:attrName>ppt_x</p:attrName>
                                        </p:attrNameLst>
                                      </p:cBhvr>
                                      <p:tavLst>
                                        <p:tav tm="0">
                                          <p:val>
                                            <p:strVal val="#ppt_x"/>
                                          </p:val>
                                        </p:tav>
                                        <p:tav tm="100000">
                                          <p:val>
                                            <p:strVal val="#ppt_x"/>
                                          </p:val>
                                        </p:tav>
                                      </p:tavLst>
                                    </p:anim>
                                    <p:anim calcmode="lin" valueType="num">
                                      <p:cBhvr>
                                        <p:cTn id="72" dur="1000" fill="hold"/>
                                        <p:tgtEl>
                                          <p:spTgt spid="24"/>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24"/>
                                        </p:tgtEl>
                                      </p:cBhvr>
                                    </p:animEffect>
                                    <p:anim calcmode="lin" valueType="num">
                                      <p:cBhvr>
                                        <p:cTn id="85" dur="1000"/>
                                        <p:tgtEl>
                                          <p:spTgt spid="24"/>
                                        </p:tgtEl>
                                        <p:attrNameLst>
                                          <p:attrName>ppt_x</p:attrName>
                                        </p:attrNameLst>
                                      </p:cBhvr>
                                      <p:tavLst>
                                        <p:tav tm="0">
                                          <p:val>
                                            <p:strVal val="ppt_x"/>
                                          </p:val>
                                        </p:tav>
                                        <p:tav tm="100000">
                                          <p:val>
                                            <p:strVal val="ppt_x"/>
                                          </p:val>
                                        </p:tav>
                                      </p:tavLst>
                                    </p:anim>
                                    <p:anim calcmode="lin" valueType="num">
                                      <p:cBhvr>
                                        <p:cTn id="86" dur="1000"/>
                                        <p:tgtEl>
                                          <p:spTgt spid="24"/>
                                        </p:tgtEl>
                                        <p:attrNameLst>
                                          <p:attrName>ppt_y</p:attrName>
                                        </p:attrNameLst>
                                      </p:cBhvr>
                                      <p:tavLst>
                                        <p:tav tm="0">
                                          <p:val>
                                            <p:strVal val="ppt_y"/>
                                          </p:val>
                                        </p:tav>
                                        <p:tav tm="100000">
                                          <p:val>
                                            <p:strVal val="ppt_y+.1"/>
                                          </p:val>
                                        </p:tav>
                                      </p:tavLst>
                                    </p:anim>
                                    <p:set>
                                      <p:cBhvr>
                                        <p:cTn id="87" dur="1" fill="hold">
                                          <p:stCondLst>
                                            <p:cond delay="999"/>
                                          </p:stCondLst>
                                        </p:cTn>
                                        <p:tgtEl>
                                          <p:spTgt spid="24"/>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25"/>
                                        </p:tgtEl>
                                      </p:cBhvr>
                                    </p:animEffect>
                                    <p:anim calcmode="lin" valueType="num">
                                      <p:cBhvr>
                                        <p:cTn id="90" dur="1000"/>
                                        <p:tgtEl>
                                          <p:spTgt spid="25"/>
                                        </p:tgtEl>
                                        <p:attrNameLst>
                                          <p:attrName>ppt_x</p:attrName>
                                        </p:attrNameLst>
                                      </p:cBhvr>
                                      <p:tavLst>
                                        <p:tav tm="0">
                                          <p:val>
                                            <p:strVal val="ppt_x"/>
                                          </p:val>
                                        </p:tav>
                                        <p:tav tm="100000">
                                          <p:val>
                                            <p:strVal val="ppt_x"/>
                                          </p:val>
                                        </p:tav>
                                      </p:tavLst>
                                    </p:anim>
                                    <p:anim calcmode="lin" valueType="num">
                                      <p:cBhvr>
                                        <p:cTn id="91" dur="1000"/>
                                        <p:tgtEl>
                                          <p:spTgt spid="25"/>
                                        </p:tgtEl>
                                        <p:attrNameLst>
                                          <p:attrName>ppt_y</p:attrName>
                                        </p:attrNameLst>
                                      </p:cBhvr>
                                      <p:tavLst>
                                        <p:tav tm="0">
                                          <p:val>
                                            <p:strVal val="ppt_y"/>
                                          </p:val>
                                        </p:tav>
                                        <p:tav tm="100000">
                                          <p:val>
                                            <p:strVal val="ppt_y+.1"/>
                                          </p:val>
                                        </p:tav>
                                      </p:tavLst>
                                    </p:anim>
                                    <p:set>
                                      <p:cBhvr>
                                        <p:cTn id="92" dur="1" fill="hold">
                                          <p:stCondLst>
                                            <p:cond delay="999"/>
                                          </p:stCondLst>
                                        </p:cTn>
                                        <p:tgtEl>
                                          <p:spTgt spid="2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fade">
                                      <p:cBhvr>
                                        <p:cTn id="97" dur="500"/>
                                        <p:tgtEl>
                                          <p:spTgt spid="2"/>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1000"/>
                                        <p:tgtEl>
                                          <p:spTgt spid="17"/>
                                        </p:tgtEl>
                                      </p:cBhvr>
                                    </p:animEffect>
                                    <p:anim calcmode="lin" valueType="num">
                                      <p:cBhvr>
                                        <p:cTn id="103" dur="1000" fill="hold"/>
                                        <p:tgtEl>
                                          <p:spTgt spid="17"/>
                                        </p:tgtEl>
                                        <p:attrNameLst>
                                          <p:attrName>ppt_x</p:attrName>
                                        </p:attrNameLst>
                                      </p:cBhvr>
                                      <p:tavLst>
                                        <p:tav tm="0">
                                          <p:val>
                                            <p:strVal val="#ppt_x"/>
                                          </p:val>
                                        </p:tav>
                                        <p:tav tm="100000">
                                          <p:val>
                                            <p:strVal val="#ppt_x"/>
                                          </p:val>
                                        </p:tav>
                                      </p:tavLst>
                                    </p:anim>
                                    <p:anim calcmode="lin" valueType="num">
                                      <p:cBhvr>
                                        <p:cTn id="10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3"/>
                                        </p:tgtEl>
                                        <p:attrNameLst>
                                          <p:attrName>style.visibility</p:attrName>
                                        </p:attrNameLst>
                                      </p:cBhvr>
                                      <p:to>
                                        <p:strVal val="visible"/>
                                      </p:to>
                                    </p:set>
                                    <p:animEffect transition="in" filter="fade">
                                      <p:cBhvr>
                                        <p:cTn id="109" dur="1000"/>
                                        <p:tgtEl>
                                          <p:spTgt spid="3"/>
                                        </p:tgtEl>
                                      </p:cBhvr>
                                    </p:animEffect>
                                    <p:anim calcmode="lin" valueType="num">
                                      <p:cBhvr>
                                        <p:cTn id="110" dur="1000" fill="hold"/>
                                        <p:tgtEl>
                                          <p:spTgt spid="3"/>
                                        </p:tgtEl>
                                        <p:attrNameLst>
                                          <p:attrName>ppt_x</p:attrName>
                                        </p:attrNameLst>
                                      </p:cBhvr>
                                      <p:tavLst>
                                        <p:tav tm="0">
                                          <p:val>
                                            <p:strVal val="#ppt_x"/>
                                          </p:val>
                                        </p:tav>
                                        <p:tav tm="100000">
                                          <p:val>
                                            <p:strVal val="#ppt_x"/>
                                          </p:val>
                                        </p:tav>
                                      </p:tavLst>
                                    </p:anim>
                                    <p:anim calcmode="lin" valueType="num">
                                      <p:cBhvr>
                                        <p:cTn id="11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1" nodeType="clickEffect">
                                  <p:stCondLst>
                                    <p:cond delay="0"/>
                                  </p:stCondLst>
                                  <p:childTnLst>
                                    <p:animEffect transition="out" filter="fade">
                                      <p:cBhvr>
                                        <p:cTn id="115" dur="500"/>
                                        <p:tgtEl>
                                          <p:spTgt spid="2"/>
                                        </p:tgtEl>
                                      </p:cBhvr>
                                    </p:animEffect>
                                    <p:set>
                                      <p:cBhvr>
                                        <p:cTn id="116" dur="1" fill="hold">
                                          <p:stCondLst>
                                            <p:cond delay="499"/>
                                          </p:stCondLst>
                                        </p:cTn>
                                        <p:tgtEl>
                                          <p:spTgt spid="2"/>
                                        </p:tgtEl>
                                        <p:attrNameLst>
                                          <p:attrName>style.visibility</p:attrName>
                                        </p:attrNameLst>
                                      </p:cBhvr>
                                      <p:to>
                                        <p:strVal val="hidden"/>
                                      </p:to>
                                    </p:set>
                                  </p:childTnLst>
                                </p:cTn>
                              </p:par>
                              <p:par>
                                <p:cTn id="117" presetID="42" presetClass="exit" presetSubtype="0" fill="hold" nodeType="withEffect">
                                  <p:stCondLst>
                                    <p:cond delay="0"/>
                                  </p:stCondLst>
                                  <p:childTnLst>
                                    <p:animEffect transition="out" filter="fade">
                                      <p:cBhvr>
                                        <p:cTn id="118" dur="1000"/>
                                        <p:tgtEl>
                                          <p:spTgt spid="17"/>
                                        </p:tgtEl>
                                      </p:cBhvr>
                                    </p:animEffect>
                                    <p:anim calcmode="lin" valueType="num">
                                      <p:cBhvr>
                                        <p:cTn id="119" dur="1000"/>
                                        <p:tgtEl>
                                          <p:spTgt spid="17"/>
                                        </p:tgtEl>
                                        <p:attrNameLst>
                                          <p:attrName>ppt_x</p:attrName>
                                        </p:attrNameLst>
                                      </p:cBhvr>
                                      <p:tavLst>
                                        <p:tav tm="0">
                                          <p:val>
                                            <p:strVal val="ppt_x"/>
                                          </p:val>
                                        </p:tav>
                                        <p:tav tm="100000">
                                          <p:val>
                                            <p:strVal val="ppt_x"/>
                                          </p:val>
                                        </p:tav>
                                      </p:tavLst>
                                    </p:anim>
                                    <p:anim calcmode="lin" valueType="num">
                                      <p:cBhvr>
                                        <p:cTn id="120" dur="1000"/>
                                        <p:tgtEl>
                                          <p:spTgt spid="17"/>
                                        </p:tgtEl>
                                        <p:attrNameLst>
                                          <p:attrName>ppt_y</p:attrName>
                                        </p:attrNameLst>
                                      </p:cBhvr>
                                      <p:tavLst>
                                        <p:tav tm="0">
                                          <p:val>
                                            <p:strVal val="ppt_y"/>
                                          </p:val>
                                        </p:tav>
                                        <p:tav tm="100000">
                                          <p:val>
                                            <p:strVal val="ppt_y+.1"/>
                                          </p:val>
                                        </p:tav>
                                      </p:tavLst>
                                    </p:anim>
                                    <p:set>
                                      <p:cBhvr>
                                        <p:cTn id="121" dur="1" fill="hold">
                                          <p:stCondLst>
                                            <p:cond delay="999"/>
                                          </p:stCondLst>
                                        </p:cTn>
                                        <p:tgtEl>
                                          <p:spTgt spid="1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1000"/>
                                        <p:tgtEl>
                                          <p:spTgt spid="3"/>
                                        </p:tgtEl>
                                      </p:cBhvr>
                                    </p:animEffect>
                                    <p:anim calcmode="lin" valueType="num">
                                      <p:cBhvr>
                                        <p:cTn id="124" dur="1000"/>
                                        <p:tgtEl>
                                          <p:spTgt spid="3"/>
                                        </p:tgtEl>
                                        <p:attrNameLst>
                                          <p:attrName>ppt_x</p:attrName>
                                        </p:attrNameLst>
                                      </p:cBhvr>
                                      <p:tavLst>
                                        <p:tav tm="0">
                                          <p:val>
                                            <p:strVal val="ppt_x"/>
                                          </p:val>
                                        </p:tav>
                                        <p:tav tm="100000">
                                          <p:val>
                                            <p:strVal val="ppt_x"/>
                                          </p:val>
                                        </p:tav>
                                      </p:tavLst>
                                    </p:anim>
                                    <p:anim calcmode="lin" valueType="num">
                                      <p:cBhvr>
                                        <p:cTn id="125" dur="1000"/>
                                        <p:tgtEl>
                                          <p:spTgt spid="3"/>
                                        </p:tgtEl>
                                        <p:attrNameLst>
                                          <p:attrName>ppt_y</p:attrName>
                                        </p:attrNameLst>
                                      </p:cBhvr>
                                      <p:tavLst>
                                        <p:tav tm="0">
                                          <p:val>
                                            <p:strVal val="ppt_y"/>
                                          </p:val>
                                        </p:tav>
                                        <p:tav tm="100000">
                                          <p:val>
                                            <p:strVal val="ppt_y+.1"/>
                                          </p:val>
                                        </p:tav>
                                      </p:tavLst>
                                    </p:anim>
                                    <p:set>
                                      <p:cBhvr>
                                        <p:cTn id="126" dur="1" fill="hold">
                                          <p:stCondLst>
                                            <p:cond delay="999"/>
                                          </p:stCondLst>
                                        </p:cTn>
                                        <p:tgtEl>
                                          <p:spTgt spid="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par>
                                <p:cTn id="132" presetID="42" presetClass="entr" presetSubtype="0" fill="hold" nodeType="withEffect">
                                  <p:stCondLst>
                                    <p:cond delay="0"/>
                                  </p:stCondLst>
                                  <p:childTnLst>
                                    <p:set>
                                      <p:cBhvr>
                                        <p:cTn id="133" dur="1" fill="hold">
                                          <p:stCondLst>
                                            <p:cond delay="0"/>
                                          </p:stCondLst>
                                        </p:cTn>
                                        <p:tgtEl>
                                          <p:spTgt spid="21"/>
                                        </p:tgtEl>
                                        <p:attrNameLst>
                                          <p:attrName>style.visibility</p:attrName>
                                        </p:attrNameLst>
                                      </p:cBhvr>
                                      <p:to>
                                        <p:strVal val="visible"/>
                                      </p:to>
                                    </p:set>
                                    <p:animEffect transition="in" filter="fade">
                                      <p:cBhvr>
                                        <p:cTn id="134" dur="1000"/>
                                        <p:tgtEl>
                                          <p:spTgt spid="21"/>
                                        </p:tgtEl>
                                      </p:cBhvr>
                                    </p:animEffect>
                                    <p:anim calcmode="lin" valueType="num">
                                      <p:cBhvr>
                                        <p:cTn id="135" dur="1000" fill="hold"/>
                                        <p:tgtEl>
                                          <p:spTgt spid="21"/>
                                        </p:tgtEl>
                                        <p:attrNameLst>
                                          <p:attrName>ppt_x</p:attrName>
                                        </p:attrNameLst>
                                      </p:cBhvr>
                                      <p:tavLst>
                                        <p:tav tm="0">
                                          <p:val>
                                            <p:strVal val="#ppt_x"/>
                                          </p:val>
                                        </p:tav>
                                        <p:tav tm="100000">
                                          <p:val>
                                            <p:strVal val="#ppt_x"/>
                                          </p:val>
                                        </p:tav>
                                      </p:tavLst>
                                    </p:anim>
                                    <p:anim calcmode="lin" valueType="num">
                                      <p:cBhvr>
                                        <p:cTn id="136" dur="1000" fill="hold"/>
                                        <p:tgtEl>
                                          <p:spTgt spid="21"/>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5"/>
                                        </p:tgtEl>
                                        <p:attrNameLst>
                                          <p:attrName>style.visibility</p:attrName>
                                        </p:attrNameLst>
                                      </p:cBhvr>
                                      <p:to>
                                        <p:strVal val="visible"/>
                                      </p:to>
                                    </p:set>
                                    <p:animEffect transition="in" filter="fade">
                                      <p:cBhvr>
                                        <p:cTn id="139" dur="1000"/>
                                        <p:tgtEl>
                                          <p:spTgt spid="5"/>
                                        </p:tgtEl>
                                      </p:cBhvr>
                                    </p:animEffect>
                                    <p:anim calcmode="lin" valueType="num">
                                      <p:cBhvr>
                                        <p:cTn id="140" dur="1000" fill="hold"/>
                                        <p:tgtEl>
                                          <p:spTgt spid="5"/>
                                        </p:tgtEl>
                                        <p:attrNameLst>
                                          <p:attrName>ppt_x</p:attrName>
                                        </p:attrNameLst>
                                      </p:cBhvr>
                                      <p:tavLst>
                                        <p:tav tm="0">
                                          <p:val>
                                            <p:strVal val="#ppt_x"/>
                                          </p:val>
                                        </p:tav>
                                        <p:tav tm="100000">
                                          <p:val>
                                            <p:strVal val="#ppt_x"/>
                                          </p:val>
                                        </p:tav>
                                      </p:tavLst>
                                    </p:anim>
                                    <p:anim calcmode="lin" valueType="num">
                                      <p:cBhvr>
                                        <p:cTn id="1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4"/>
                                        </p:tgtEl>
                                      </p:cBhvr>
                                    </p:animEffect>
                                    <p:set>
                                      <p:cBhvr>
                                        <p:cTn id="146" dur="1" fill="hold">
                                          <p:stCondLst>
                                            <p:cond delay="499"/>
                                          </p:stCondLst>
                                        </p:cTn>
                                        <p:tgtEl>
                                          <p:spTgt spid="4"/>
                                        </p:tgtEl>
                                        <p:attrNameLst>
                                          <p:attrName>style.visibility</p:attrName>
                                        </p:attrNameLst>
                                      </p:cBhvr>
                                      <p:to>
                                        <p:strVal val="hidden"/>
                                      </p:to>
                                    </p:set>
                                  </p:childTnLst>
                                </p:cTn>
                              </p:par>
                              <p:par>
                                <p:cTn id="147" presetID="42" presetClass="exit" presetSubtype="0" fill="hold" nodeType="withEffect">
                                  <p:stCondLst>
                                    <p:cond delay="0"/>
                                  </p:stCondLst>
                                  <p:childTnLst>
                                    <p:animEffect transition="out" filter="fade">
                                      <p:cBhvr>
                                        <p:cTn id="148" dur="1000"/>
                                        <p:tgtEl>
                                          <p:spTgt spid="21"/>
                                        </p:tgtEl>
                                      </p:cBhvr>
                                    </p:animEffect>
                                    <p:anim calcmode="lin" valueType="num">
                                      <p:cBhvr>
                                        <p:cTn id="149" dur="1000"/>
                                        <p:tgtEl>
                                          <p:spTgt spid="21"/>
                                        </p:tgtEl>
                                        <p:attrNameLst>
                                          <p:attrName>ppt_x</p:attrName>
                                        </p:attrNameLst>
                                      </p:cBhvr>
                                      <p:tavLst>
                                        <p:tav tm="0">
                                          <p:val>
                                            <p:strVal val="ppt_x"/>
                                          </p:val>
                                        </p:tav>
                                        <p:tav tm="100000">
                                          <p:val>
                                            <p:strVal val="ppt_x"/>
                                          </p:val>
                                        </p:tav>
                                      </p:tavLst>
                                    </p:anim>
                                    <p:anim calcmode="lin" valueType="num">
                                      <p:cBhvr>
                                        <p:cTn id="150" dur="1000"/>
                                        <p:tgtEl>
                                          <p:spTgt spid="21"/>
                                        </p:tgtEl>
                                        <p:attrNameLst>
                                          <p:attrName>ppt_y</p:attrName>
                                        </p:attrNameLst>
                                      </p:cBhvr>
                                      <p:tavLst>
                                        <p:tav tm="0">
                                          <p:val>
                                            <p:strVal val="ppt_y"/>
                                          </p:val>
                                        </p:tav>
                                        <p:tav tm="100000">
                                          <p:val>
                                            <p:strVal val="ppt_y+.1"/>
                                          </p:val>
                                        </p:tav>
                                      </p:tavLst>
                                    </p:anim>
                                    <p:set>
                                      <p:cBhvr>
                                        <p:cTn id="151" dur="1" fill="hold">
                                          <p:stCondLst>
                                            <p:cond delay="999"/>
                                          </p:stCondLst>
                                        </p:cTn>
                                        <p:tgtEl>
                                          <p:spTgt spid="21"/>
                                        </p:tgtEl>
                                        <p:attrNameLst>
                                          <p:attrName>style.visibility</p:attrName>
                                        </p:attrNameLst>
                                      </p:cBhvr>
                                      <p:to>
                                        <p:strVal val="hidden"/>
                                      </p:to>
                                    </p:set>
                                  </p:childTnLst>
                                </p:cTn>
                              </p:par>
                              <p:par>
                                <p:cTn id="152" presetID="42" presetClass="exit" presetSubtype="0" fill="hold" nodeType="withEffect">
                                  <p:stCondLst>
                                    <p:cond delay="0"/>
                                  </p:stCondLst>
                                  <p:childTnLst>
                                    <p:animEffect transition="out" filter="fade">
                                      <p:cBhvr>
                                        <p:cTn id="153" dur="1000"/>
                                        <p:tgtEl>
                                          <p:spTgt spid="5"/>
                                        </p:tgtEl>
                                      </p:cBhvr>
                                    </p:animEffect>
                                    <p:anim calcmode="lin" valueType="num">
                                      <p:cBhvr>
                                        <p:cTn id="154" dur="1000"/>
                                        <p:tgtEl>
                                          <p:spTgt spid="5"/>
                                        </p:tgtEl>
                                        <p:attrNameLst>
                                          <p:attrName>ppt_x</p:attrName>
                                        </p:attrNameLst>
                                      </p:cBhvr>
                                      <p:tavLst>
                                        <p:tav tm="0">
                                          <p:val>
                                            <p:strVal val="ppt_x"/>
                                          </p:val>
                                        </p:tav>
                                        <p:tav tm="100000">
                                          <p:val>
                                            <p:strVal val="ppt_x"/>
                                          </p:val>
                                        </p:tav>
                                      </p:tavLst>
                                    </p:anim>
                                    <p:anim calcmode="lin" valueType="num">
                                      <p:cBhvr>
                                        <p:cTn id="155" dur="1000"/>
                                        <p:tgtEl>
                                          <p:spTgt spid="5"/>
                                        </p:tgtEl>
                                        <p:attrNameLst>
                                          <p:attrName>ppt_y</p:attrName>
                                        </p:attrNameLst>
                                      </p:cBhvr>
                                      <p:tavLst>
                                        <p:tav tm="0">
                                          <p:val>
                                            <p:strVal val="ppt_y"/>
                                          </p:val>
                                        </p:tav>
                                        <p:tav tm="100000">
                                          <p:val>
                                            <p:strVal val="ppt_y+.1"/>
                                          </p:val>
                                        </p:tav>
                                      </p:tavLst>
                                    </p:anim>
                                    <p:set>
                                      <p:cBhvr>
                                        <p:cTn id="156" dur="1" fill="hold">
                                          <p:stCondLst>
                                            <p:cond delay="999"/>
                                          </p:stCondLst>
                                        </p:cTn>
                                        <p:tgtEl>
                                          <p:spTgt spid="5"/>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9"/>
                                        </p:tgtEl>
                                        <p:attrNameLst>
                                          <p:attrName>style.visibility</p:attrName>
                                        </p:attrNameLst>
                                      </p:cBhvr>
                                      <p:to>
                                        <p:strVal val="visible"/>
                                      </p:to>
                                    </p:set>
                                    <p:animEffect transition="in" filter="fade">
                                      <p:cBhvr>
                                        <p:cTn id="161" dur="500"/>
                                        <p:tgtEl>
                                          <p:spTgt spid="9"/>
                                        </p:tgtEl>
                                      </p:cBhvr>
                                    </p:animEffect>
                                  </p:childTnLst>
                                </p:cTn>
                              </p:par>
                              <p:par>
                                <p:cTn id="162" presetID="42" presetClass="entr" presetSubtype="0" fill="hold" nodeType="withEffect">
                                  <p:stCondLst>
                                    <p:cond delay="0"/>
                                  </p:stCondLst>
                                  <p:childTnLst>
                                    <p:set>
                                      <p:cBhvr>
                                        <p:cTn id="163" dur="1" fill="hold">
                                          <p:stCondLst>
                                            <p:cond delay="0"/>
                                          </p:stCondLst>
                                        </p:cTn>
                                        <p:tgtEl>
                                          <p:spTgt spid="26"/>
                                        </p:tgtEl>
                                        <p:attrNameLst>
                                          <p:attrName>style.visibility</p:attrName>
                                        </p:attrNameLst>
                                      </p:cBhvr>
                                      <p:to>
                                        <p:strVal val="visible"/>
                                      </p:to>
                                    </p:set>
                                    <p:animEffect transition="in" filter="fade">
                                      <p:cBhvr>
                                        <p:cTn id="164" dur="1000"/>
                                        <p:tgtEl>
                                          <p:spTgt spid="26"/>
                                        </p:tgtEl>
                                      </p:cBhvr>
                                    </p:animEffect>
                                    <p:anim calcmode="lin" valueType="num">
                                      <p:cBhvr>
                                        <p:cTn id="165" dur="1000" fill="hold"/>
                                        <p:tgtEl>
                                          <p:spTgt spid="26"/>
                                        </p:tgtEl>
                                        <p:attrNameLst>
                                          <p:attrName>ppt_x</p:attrName>
                                        </p:attrNameLst>
                                      </p:cBhvr>
                                      <p:tavLst>
                                        <p:tav tm="0">
                                          <p:val>
                                            <p:strVal val="#ppt_x"/>
                                          </p:val>
                                        </p:tav>
                                        <p:tav tm="100000">
                                          <p:val>
                                            <p:strVal val="#ppt_x"/>
                                          </p:val>
                                        </p:tav>
                                      </p:tavLst>
                                    </p:anim>
                                    <p:anim calcmode="lin" valueType="num">
                                      <p:cBhvr>
                                        <p:cTn id="166" dur="1000" fill="hold"/>
                                        <p:tgtEl>
                                          <p:spTgt spid="26"/>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0"/>
                                  </p:stCondLst>
                                  <p:childTnLst>
                                    <p:set>
                                      <p:cBhvr>
                                        <p:cTn id="168" dur="1" fill="hold">
                                          <p:stCondLst>
                                            <p:cond delay="0"/>
                                          </p:stCondLst>
                                        </p:cTn>
                                        <p:tgtEl>
                                          <p:spTgt spid="10"/>
                                        </p:tgtEl>
                                        <p:attrNameLst>
                                          <p:attrName>style.visibility</p:attrName>
                                        </p:attrNameLst>
                                      </p:cBhvr>
                                      <p:to>
                                        <p:strVal val="visible"/>
                                      </p:to>
                                    </p:set>
                                    <p:animEffect transition="in" filter="fade">
                                      <p:cBhvr>
                                        <p:cTn id="169" dur="1000"/>
                                        <p:tgtEl>
                                          <p:spTgt spid="10"/>
                                        </p:tgtEl>
                                      </p:cBhvr>
                                    </p:animEffect>
                                    <p:anim calcmode="lin" valueType="num">
                                      <p:cBhvr>
                                        <p:cTn id="170" dur="1000" fill="hold"/>
                                        <p:tgtEl>
                                          <p:spTgt spid="10"/>
                                        </p:tgtEl>
                                        <p:attrNameLst>
                                          <p:attrName>ppt_x</p:attrName>
                                        </p:attrNameLst>
                                      </p:cBhvr>
                                      <p:tavLst>
                                        <p:tav tm="0">
                                          <p:val>
                                            <p:strVal val="#ppt_x"/>
                                          </p:val>
                                        </p:tav>
                                        <p:tav tm="100000">
                                          <p:val>
                                            <p:strVal val="#ppt_x"/>
                                          </p:val>
                                        </p:tav>
                                      </p:tavLst>
                                    </p:anim>
                                    <p:anim calcmode="lin" valueType="num">
                                      <p:cBhvr>
                                        <p:cTn id="17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9" grpId="0"/>
      <p:bldP spid="19" grpId="1"/>
      <p:bldP spid="23" grpId="0"/>
      <p:bldP spid="23" grpId="1"/>
      <p:bldP spid="2" grpId="0"/>
      <p:bldP spid="2" grpId="1"/>
      <p:bldP spid="4" grpId="0"/>
      <p:bldP spid="4" grpId="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228610-9D13-45A0-84AC-E8122282CDCE}"/>
              </a:ext>
            </a:extLst>
          </p:cNvPr>
          <p:cNvSpPr txBox="1"/>
          <p:nvPr/>
        </p:nvSpPr>
        <p:spPr>
          <a:xfrm>
            <a:off x="5349922" y="389330"/>
            <a:ext cx="6610066" cy="1015663"/>
          </a:xfrm>
          <a:prstGeom prst="rect">
            <a:avLst/>
          </a:prstGeom>
          <a:noFill/>
        </p:spPr>
        <p:txBody>
          <a:bodyPr wrap="square" rtlCol="0">
            <a:spAutoFit/>
          </a:bodyPr>
          <a:lstStyle/>
          <a:p>
            <a:pPr algn="ctr"/>
            <a:r>
              <a:rPr lang="en-US" altLang="ko-KR" sz="6000" b="1" smtClean="0">
                <a:solidFill>
                  <a:schemeClr val="bg1"/>
                </a:solidFill>
                <a:latin typeface="Times New Roman" panose="02020603050405020304" pitchFamily="18" charset="0"/>
                <a:cs typeface="Times New Roman" panose="02020603050405020304" pitchFamily="18" charset="0"/>
              </a:rPr>
              <a:t>CHƯƠNG 4</a:t>
            </a:r>
            <a:endParaRPr lang="ko-KR" altLang="en-US" sz="60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6C98E55-1FF2-4E0C-9CA0-E7240908EBEA}"/>
              </a:ext>
            </a:extLst>
          </p:cNvPr>
          <p:cNvSpPr txBox="1"/>
          <p:nvPr/>
        </p:nvSpPr>
        <p:spPr>
          <a:xfrm>
            <a:off x="5349922" y="1676792"/>
            <a:ext cx="6610066" cy="1569660"/>
          </a:xfrm>
          <a:prstGeom prst="rect">
            <a:avLst/>
          </a:prstGeom>
          <a:noFill/>
        </p:spPr>
        <p:txBody>
          <a:bodyPr wrap="square" rtlCol="0">
            <a:spAutoFit/>
          </a:bodyPr>
          <a:lstStyle/>
          <a:p>
            <a:pPr algn="ctr"/>
            <a:r>
              <a:rPr lang="en-US" altLang="ko-KR" sz="4800" b="1" smtClean="0">
                <a:solidFill>
                  <a:schemeClr val="accent2"/>
                </a:solidFill>
                <a:cs typeface="Arial" pitchFamily="34" charset="0"/>
              </a:rPr>
              <a:t>THIẾT KẾ GIAO DIỆN PHẦN MỀM</a:t>
            </a:r>
            <a:endParaRPr lang="ko-KR" altLang="en-US" sz="4800" b="1" dirty="0">
              <a:solidFill>
                <a:schemeClr val="accent2"/>
              </a:solidFill>
              <a:cs typeface="Arial" pitchFamily="34" charset="0"/>
            </a:endParaRPr>
          </a:p>
        </p:txBody>
      </p:sp>
      <p:grpSp>
        <p:nvGrpSpPr>
          <p:cNvPr id="17" name="Group 16">
            <a:extLst>
              <a:ext uri="{FF2B5EF4-FFF2-40B4-BE49-F238E27FC236}">
                <a16:creationId xmlns:a16="http://schemas.microsoft.com/office/drawing/2014/main" id="{AEF5F3C0-D492-411E-99BB-74115239CDB3}"/>
              </a:ext>
            </a:extLst>
          </p:cNvPr>
          <p:cNvGrpSpPr/>
          <p:nvPr/>
        </p:nvGrpSpPr>
        <p:grpSpPr>
          <a:xfrm>
            <a:off x="212886" y="4850472"/>
            <a:ext cx="2924863" cy="1365325"/>
            <a:chOff x="6830608" y="2547874"/>
            <a:chExt cx="2924863" cy="1365325"/>
          </a:xfrm>
        </p:grpSpPr>
        <p:sp>
          <p:nvSpPr>
            <p:cNvPr id="7" name="Freeform: Shape 6">
              <a:extLst>
                <a:ext uri="{FF2B5EF4-FFF2-40B4-BE49-F238E27FC236}">
                  <a16:creationId xmlns:a16="http://schemas.microsoft.com/office/drawing/2014/main" id="{7BCFA8B3-D469-48E0-BBF9-55D8FF3B572C}"/>
                </a:ext>
              </a:extLst>
            </p:cNvPr>
            <p:cNvSpPr/>
            <p:nvPr/>
          </p:nvSpPr>
          <p:spPr>
            <a:xfrm>
              <a:off x="6830608" y="2547874"/>
              <a:ext cx="1140064" cy="105704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2"/>
            </a:solid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DCE7EFC-22F0-4AA1-92D1-0BF48C999FEE}"/>
                </a:ext>
              </a:extLst>
            </p:cNvPr>
            <p:cNvSpPr/>
            <p:nvPr/>
          </p:nvSpPr>
          <p:spPr>
            <a:xfrm>
              <a:off x="7886501" y="2739929"/>
              <a:ext cx="1051515" cy="117327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2"/>
            </a:solidFill>
            <a:ln w="553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1E318E5-F1D8-47D5-A041-2B3EE08DFB99}"/>
                </a:ext>
              </a:extLst>
            </p:cNvPr>
            <p:cNvSpPr/>
            <p:nvPr/>
          </p:nvSpPr>
          <p:spPr>
            <a:xfrm>
              <a:off x="8135544" y="2732284"/>
              <a:ext cx="1051515" cy="117327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2"/>
            </a:solid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828F754-F2F3-45E1-9E4B-170239201EFC}"/>
                </a:ext>
              </a:extLst>
            </p:cNvPr>
            <p:cNvSpPr/>
            <p:nvPr/>
          </p:nvSpPr>
          <p:spPr>
            <a:xfrm>
              <a:off x="8906052" y="3117885"/>
              <a:ext cx="415072" cy="415072"/>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2"/>
            </a:solid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B3E4393-60A0-433A-8A4B-36556AAD41B4}"/>
                </a:ext>
              </a:extLst>
            </p:cNvPr>
            <p:cNvSpPr/>
            <p:nvPr/>
          </p:nvSpPr>
          <p:spPr>
            <a:xfrm>
              <a:off x="9323796" y="3104007"/>
              <a:ext cx="431675" cy="415072"/>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2"/>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37D2499-1900-443F-AF8D-4024FE1A3577}"/>
                </a:ext>
              </a:extLst>
            </p:cNvPr>
            <p:cNvSpPr/>
            <p:nvPr/>
          </p:nvSpPr>
          <p:spPr>
            <a:xfrm>
              <a:off x="7919120" y="3150037"/>
              <a:ext cx="475949" cy="415072"/>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2"/>
            </a:solidFill>
            <a:ln w="5531" cap="flat">
              <a:noFill/>
              <a:prstDash val="solid"/>
              <a:miter/>
            </a:ln>
          </p:spPr>
          <p:txBody>
            <a:bodyPr rtlCol="0" anchor="ctr"/>
            <a:lstStyle/>
            <a:p>
              <a:endParaRPr lang="en-US"/>
            </a:p>
          </p:txBody>
        </p:sp>
      </p:grpSp>
      <p:sp>
        <p:nvSpPr>
          <p:cNvPr id="27" name="TextBox 26">
            <a:extLst>
              <a:ext uri="{FF2B5EF4-FFF2-40B4-BE49-F238E27FC236}">
                <a16:creationId xmlns:a16="http://schemas.microsoft.com/office/drawing/2014/main" id="{35A549D4-A922-4519-A90D-84F548ABDC98}"/>
              </a:ext>
            </a:extLst>
          </p:cNvPr>
          <p:cNvSpPr txBox="1"/>
          <p:nvPr/>
        </p:nvSpPr>
        <p:spPr>
          <a:xfrm>
            <a:off x="404501" y="6325999"/>
            <a:ext cx="11382998" cy="461665"/>
          </a:xfrm>
          <a:prstGeom prst="rect">
            <a:avLst/>
          </a:prstGeom>
          <a:noFill/>
        </p:spPr>
        <p:txBody>
          <a:bodyPr wrap="square" rtlCol="0">
            <a:spAutoFit/>
          </a:bodyPr>
          <a:lstStyle/>
          <a:p>
            <a:pPr algn="dist"/>
            <a:r>
              <a:rPr lang="en-US" altLang="ko-KR" sz="2400" b="1" dirty="0">
                <a:solidFill>
                  <a:schemeClr val="accent1"/>
                </a:solidFill>
              </a:rPr>
              <a:t>Coffee Portfolio Designed</a:t>
            </a:r>
          </a:p>
        </p:txBody>
      </p:sp>
    </p:spTree>
    <p:extLst>
      <p:ext uri="{BB962C8B-B14F-4D97-AF65-F5344CB8AC3E}">
        <p14:creationId xmlns:p14="http://schemas.microsoft.com/office/powerpoint/2010/main" val="60319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338866"/>
            <a:ext cx="6191673" cy="923330"/>
          </a:xfrm>
          <a:prstGeom prst="rect">
            <a:avLst/>
          </a:prstGeom>
          <a:noFill/>
        </p:spPr>
        <p:txBody>
          <a:bodyPr wrap="square" rtlCol="0" anchor="ctr">
            <a:spAutoFit/>
          </a:bodyPr>
          <a:lstStyle/>
          <a:p>
            <a:pPr algn="ctr"/>
            <a:r>
              <a:rPr lang="en-US" altLang="ko-KR" sz="5400" b="1" smtClean="0">
                <a:solidFill>
                  <a:schemeClr val="bg1"/>
                </a:solidFill>
                <a:latin typeface="Times New Roman" panose="02020603050405020304" pitchFamily="18" charset="0"/>
                <a:cs typeface="Times New Roman" panose="02020603050405020304" pitchFamily="18" charset="0"/>
              </a:rPr>
              <a:t>NỘI DUNG</a:t>
            </a:r>
            <a:endParaRPr lang="ko-KR" altLang="en-US" sz="5400" b="1"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514764" y="1652259"/>
            <a:ext cx="6385884" cy="1047562"/>
            <a:chOff x="5994506" y="1634221"/>
            <a:chExt cx="5265165" cy="1047562"/>
          </a:xfrm>
        </p:grpSpPr>
        <p:sp>
          <p:nvSpPr>
            <p:cNvPr id="9" name="TextBox 8"/>
            <p:cNvSpPr txBox="1"/>
            <p:nvPr/>
          </p:nvSpPr>
          <p:spPr>
            <a:xfrm>
              <a:off x="6751979" y="1666120"/>
              <a:ext cx="4507692" cy="1015663"/>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Tổng quan hệ thống quản lý quán cà phê</a:t>
              </a:r>
            </a:p>
          </p:txBody>
        </p:sp>
        <p:sp>
          <p:nvSpPr>
            <p:cNvPr id="7" name="TextBox 6"/>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514764" y="3175785"/>
            <a:ext cx="6385884" cy="646331"/>
            <a:chOff x="5994506" y="1634221"/>
            <a:chExt cx="5265165" cy="646331"/>
          </a:xfrm>
        </p:grpSpPr>
        <p:sp>
          <p:nvSpPr>
            <p:cNvPr id="14" name="TextBox 13">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Thiết kế dữ liệu</a:t>
              </a:r>
              <a:endParaRPr lang="ko-KR" altLang="en-US" sz="30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B4588561-B2BE-493A-8347-9D9AEBD88AFE}"/>
              </a:ext>
            </a:extLst>
          </p:cNvPr>
          <p:cNvGrpSpPr/>
          <p:nvPr/>
        </p:nvGrpSpPr>
        <p:grpSpPr>
          <a:xfrm>
            <a:off x="5514764" y="4298080"/>
            <a:ext cx="6385884" cy="646331"/>
            <a:chOff x="5994506" y="1634221"/>
            <a:chExt cx="5265165" cy="646331"/>
          </a:xfrm>
        </p:grpSpPr>
        <p:sp>
          <p:nvSpPr>
            <p:cNvPr id="13" name="TextBox 12">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Thiết kế kiến trúc hệ thống</a:t>
              </a:r>
              <a:endParaRPr lang="ko-KR" altLang="en-US" sz="3000" b="1" dirty="0">
                <a:solidFill>
                  <a:schemeClr val="bg1"/>
                </a:solidFill>
                <a:cs typeface="Arial" pitchFamily="34" charset="0"/>
              </a:endParaRPr>
            </a:p>
          </p:txBody>
        </p:sp>
        <p:sp>
          <p:nvSpPr>
            <p:cNvPr id="15" name="TextBox 14">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B4588561-B2BE-493A-8347-9D9AEBD88AFE}"/>
              </a:ext>
            </a:extLst>
          </p:cNvPr>
          <p:cNvGrpSpPr/>
          <p:nvPr/>
        </p:nvGrpSpPr>
        <p:grpSpPr>
          <a:xfrm>
            <a:off x="5514764" y="5420374"/>
            <a:ext cx="6385884" cy="1047562"/>
            <a:chOff x="5994506" y="1634221"/>
            <a:chExt cx="5265165" cy="1047562"/>
          </a:xfrm>
        </p:grpSpPr>
        <p:sp>
          <p:nvSpPr>
            <p:cNvPr id="17" name="TextBox 16">
              <a:extLst>
                <a:ext uri="{FF2B5EF4-FFF2-40B4-BE49-F238E27FC236}">
                  <a16:creationId xmlns:a16="http://schemas.microsoft.com/office/drawing/2014/main" id="{514A7347-AA7C-40AB-A16E-561268F31218}"/>
                </a:ext>
              </a:extLst>
            </p:cNvPr>
            <p:cNvSpPr txBox="1"/>
            <p:nvPr/>
          </p:nvSpPr>
          <p:spPr>
            <a:xfrm>
              <a:off x="6751979" y="1666120"/>
              <a:ext cx="4507692" cy="1015663"/>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Giao diện và các chức năng chính</a:t>
              </a:r>
              <a:endParaRPr lang="ko-KR" altLang="en-US" sz="3000" b="1" dirty="0">
                <a:solidFill>
                  <a:schemeClr val="bg1"/>
                </a:solidFill>
                <a:cs typeface="Arial" pitchFamily="34" charset="0"/>
              </a:endParaRPr>
            </a:p>
          </p:txBody>
        </p:sp>
        <p:sp>
          <p:nvSpPr>
            <p:cNvPr id="18" name="TextBox 17">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14087880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grpSp>
        <p:nvGrpSpPr>
          <p:cNvPr id="15" name="Group 14">
            <a:extLst>
              <a:ext uri="{FF2B5EF4-FFF2-40B4-BE49-F238E27FC236}">
                <a16:creationId xmlns:a16="http://schemas.microsoft.com/office/drawing/2014/main" id="{11BA4841-2041-4A29-BBFF-E7B6C1AF3E1C}"/>
              </a:ext>
            </a:extLst>
          </p:cNvPr>
          <p:cNvGrpSpPr/>
          <p:nvPr/>
        </p:nvGrpSpPr>
        <p:grpSpPr>
          <a:xfrm>
            <a:off x="5177118" y="1893317"/>
            <a:ext cx="6252882" cy="2246769"/>
            <a:chOff x="6751979" y="742790"/>
            <a:chExt cx="4507692" cy="2246769"/>
          </a:xfrm>
        </p:grpSpPr>
        <p:sp>
          <p:nvSpPr>
            <p:cNvPr id="16" name="TextBox 15"/>
            <p:cNvSpPr txBox="1"/>
            <p:nvPr/>
          </p:nvSpPr>
          <p:spPr>
            <a:xfrm>
              <a:off x="6751979" y="1666120"/>
              <a:ext cx="4507692" cy="1323439"/>
            </a:xfrm>
            <a:prstGeom prst="rect">
              <a:avLst/>
            </a:prstGeom>
            <a:noFill/>
          </p:spPr>
          <p:txBody>
            <a:bodyPr wrap="square" lIns="108000" rIns="108000" rtlCol="0">
              <a:spAutoFit/>
            </a:bodyPr>
            <a:lstStyle/>
            <a:p>
              <a:r>
                <a:rPr lang="en-US" altLang="ko-KR" sz="4000" b="1">
                  <a:solidFill>
                    <a:schemeClr val="bg1"/>
                  </a:solidFill>
                  <a:cs typeface="Arial" pitchFamily="34" charset="0"/>
                </a:rPr>
                <a:t>Tổng quan hệ thống quản lý quán cà phê</a:t>
              </a:r>
            </a:p>
          </p:txBody>
        </p:sp>
        <p:sp>
          <p:nvSpPr>
            <p:cNvPr id="17" name="TextBox 16"/>
            <p:cNvSpPr txBox="1"/>
            <p:nvPr/>
          </p:nvSpPr>
          <p:spPr>
            <a:xfrm>
              <a:off x="8526777" y="742790"/>
              <a:ext cx="958096" cy="923330"/>
            </a:xfrm>
            <a:prstGeom prst="rect">
              <a:avLst/>
            </a:prstGeom>
            <a:noFill/>
          </p:spPr>
          <p:txBody>
            <a:bodyPr wrap="square" lIns="108000" rIns="108000" rtlCol="0">
              <a:spAutoFit/>
            </a:bodyPr>
            <a:lstStyle/>
            <a:p>
              <a:pPr algn="ctr"/>
              <a:r>
                <a:rPr lang="en-US" altLang="ko-KR" sz="5400" b="1" smtClean="0">
                  <a:solidFill>
                    <a:schemeClr val="bg1"/>
                  </a:solidFill>
                  <a:cs typeface="Arial" pitchFamily="34" charset="0"/>
                </a:rPr>
                <a:t>01.</a:t>
              </a:r>
              <a:endParaRPr lang="ko-KR" altLang="en-US" sz="5400" b="1" dirty="0">
                <a:solidFill>
                  <a:schemeClr val="bg1"/>
                </a:solidFill>
                <a:cs typeface="Arial" pitchFamily="34" charset="0"/>
              </a:endParaRPr>
            </a:p>
          </p:txBody>
        </p:sp>
      </p:grpSp>
      <p:sp>
        <p:nvSpPr>
          <p:cNvPr id="11" name="Donut 39">
            <a:extLst>
              <a:ext uri="{FF2B5EF4-FFF2-40B4-BE49-F238E27FC236}">
                <a16:creationId xmlns:a16="http://schemas.microsoft.com/office/drawing/2014/main" id="{439297A1-2150-467C-8B3E-08A8C9E0E56F}"/>
              </a:ext>
            </a:extLst>
          </p:cNvPr>
          <p:cNvSpPr>
            <a:spLocks noChangeAspect="1"/>
          </p:cNvSpPr>
          <p:nvPr/>
        </p:nvSpPr>
        <p:spPr>
          <a:xfrm>
            <a:off x="11734800" y="3021166"/>
            <a:ext cx="914400" cy="914400"/>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16914266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2F2B4FC-A3BC-4B0B-90EF-DD81243EA2E2}"/>
              </a:ext>
            </a:extLst>
          </p:cNvPr>
          <p:cNvCxnSpPr>
            <a:cxnSpLocks/>
          </p:cNvCxnSpPr>
          <p:nvPr/>
        </p:nvCxnSpPr>
        <p:spPr>
          <a:xfrm>
            <a:off x="111890" y="2257163"/>
            <a:ext cx="9469801" cy="1299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7850986" y="2270162"/>
            <a:ext cx="660185" cy="979275"/>
            <a:chOff x="6471422" y="2257163"/>
            <a:chExt cx="660185" cy="1067053"/>
          </a:xfrm>
        </p:grpSpPr>
        <p:sp>
          <p:nvSpPr>
            <p:cNvPr id="15" name="Rectangle 14">
              <a:extLst>
                <a:ext uri="{FF2B5EF4-FFF2-40B4-BE49-F238E27FC236}">
                  <a16:creationId xmlns:a16="http://schemas.microsoft.com/office/drawing/2014/main" id="{B12255CB-4F00-47A7-9978-42135122D64B}"/>
                </a:ext>
              </a:extLst>
            </p:cNvPr>
            <p:cNvSpPr/>
            <p:nvPr/>
          </p:nvSpPr>
          <p:spPr>
            <a:xfrm>
              <a:off x="7059607" y="2676216"/>
              <a:ext cx="7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8D4CD"/>
                </a:solidFill>
              </a:endParaRPr>
            </a:p>
          </p:txBody>
        </p:sp>
        <p:grpSp>
          <p:nvGrpSpPr>
            <p:cNvPr id="52" name="Group 51">
              <a:extLst>
                <a:ext uri="{FF2B5EF4-FFF2-40B4-BE49-F238E27FC236}">
                  <a16:creationId xmlns:a16="http://schemas.microsoft.com/office/drawing/2014/main" id="{89C5F6E3-B1C5-47FF-93D9-D6F40CA119A0}"/>
                </a:ext>
              </a:extLst>
            </p:cNvPr>
            <p:cNvGrpSpPr/>
            <p:nvPr/>
          </p:nvGrpSpPr>
          <p:grpSpPr>
            <a:xfrm>
              <a:off x="6471422" y="2257163"/>
              <a:ext cx="627109" cy="753761"/>
              <a:chOff x="6471422" y="2257163"/>
              <a:chExt cx="984671" cy="753761"/>
            </a:xfrm>
          </p:grpSpPr>
          <p:cxnSp>
            <p:nvCxnSpPr>
              <p:cNvPr id="14" name="Straight Arrow Connector 13">
                <a:extLst>
                  <a:ext uri="{FF2B5EF4-FFF2-40B4-BE49-F238E27FC236}">
                    <a16:creationId xmlns:a16="http://schemas.microsoft.com/office/drawing/2014/main" id="{A0CCF9A6-2AD0-41C3-957F-38E441D55CC8}"/>
                  </a:ext>
                </a:extLst>
              </p:cNvPr>
              <p:cNvCxnSpPr/>
              <p:nvPr/>
            </p:nvCxnSpPr>
            <p:spPr>
              <a:xfrm>
                <a:off x="6471422" y="2257163"/>
                <a:ext cx="356409" cy="753760"/>
              </a:xfrm>
              <a:prstGeom prst="straightConnector1">
                <a:avLst/>
              </a:prstGeom>
              <a:ln w="25400">
                <a:solidFill>
                  <a:schemeClr val="accent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FC8A5E-2796-44D1-A2F7-92B2B38D1041}"/>
                  </a:ext>
                </a:extLst>
              </p:cNvPr>
              <p:cNvCxnSpPr/>
              <p:nvPr/>
            </p:nvCxnSpPr>
            <p:spPr>
              <a:xfrm flipH="1">
                <a:off x="6827831" y="3010924"/>
                <a:ext cx="62826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62" name="Group 61"/>
          <p:cNvGrpSpPr/>
          <p:nvPr/>
        </p:nvGrpSpPr>
        <p:grpSpPr>
          <a:xfrm>
            <a:off x="6790061" y="2248096"/>
            <a:ext cx="949252" cy="1560001"/>
            <a:chOff x="5049967" y="2248096"/>
            <a:chExt cx="949252" cy="1768328"/>
          </a:xfrm>
        </p:grpSpPr>
        <p:sp>
          <p:nvSpPr>
            <p:cNvPr id="29" name="Rectangle 28">
              <a:extLst>
                <a:ext uri="{FF2B5EF4-FFF2-40B4-BE49-F238E27FC236}">
                  <a16:creationId xmlns:a16="http://schemas.microsoft.com/office/drawing/2014/main" id="{F32C73E7-0B55-4C86-87ED-189C7ACD7953}"/>
                </a:ext>
              </a:extLst>
            </p:cNvPr>
            <p:cNvSpPr/>
            <p:nvPr/>
          </p:nvSpPr>
          <p:spPr>
            <a:xfrm>
              <a:off x="5927218" y="3368424"/>
              <a:ext cx="72000" cy="6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179A9D"/>
                </a:solidFill>
              </a:endParaRPr>
            </a:p>
          </p:txBody>
        </p:sp>
        <p:grpSp>
          <p:nvGrpSpPr>
            <p:cNvPr id="2" name="Group 1">
              <a:extLst>
                <a:ext uri="{FF2B5EF4-FFF2-40B4-BE49-F238E27FC236}">
                  <a16:creationId xmlns:a16="http://schemas.microsoft.com/office/drawing/2014/main" id="{D023CA2F-0F73-44E6-8474-D072B396B44D}"/>
                </a:ext>
              </a:extLst>
            </p:cNvPr>
            <p:cNvGrpSpPr/>
            <p:nvPr/>
          </p:nvGrpSpPr>
          <p:grpSpPr>
            <a:xfrm>
              <a:off x="5049967" y="2248096"/>
              <a:ext cx="949252" cy="1465000"/>
              <a:chOff x="5551506" y="2257163"/>
              <a:chExt cx="1167107" cy="1407671"/>
            </a:xfrm>
          </p:grpSpPr>
          <p:cxnSp>
            <p:nvCxnSpPr>
              <p:cNvPr id="28" name="Straight Arrow Connector 27">
                <a:extLst>
                  <a:ext uri="{FF2B5EF4-FFF2-40B4-BE49-F238E27FC236}">
                    <a16:creationId xmlns:a16="http://schemas.microsoft.com/office/drawing/2014/main" id="{61FECDD8-C831-4432-93BE-ADABF8C65C20}"/>
                  </a:ext>
                </a:extLst>
              </p:cNvPr>
              <p:cNvCxnSpPr/>
              <p:nvPr/>
            </p:nvCxnSpPr>
            <p:spPr>
              <a:xfrm>
                <a:off x="5551506" y="2257163"/>
                <a:ext cx="680450" cy="1407670"/>
              </a:xfrm>
              <a:prstGeom prst="straightConnector1">
                <a:avLst/>
              </a:prstGeom>
              <a:ln w="25400">
                <a:solidFill>
                  <a:schemeClr val="accent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B5AF6A-1010-4B9F-96B3-72AAB4C0A9D6}"/>
                  </a:ext>
                </a:extLst>
              </p:cNvPr>
              <p:cNvCxnSpPr/>
              <p:nvPr/>
            </p:nvCxnSpPr>
            <p:spPr>
              <a:xfrm flipH="1">
                <a:off x="6231956" y="3664834"/>
                <a:ext cx="48665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5570039" y="2248096"/>
            <a:ext cx="1108348" cy="2094538"/>
            <a:chOff x="3758481" y="2270162"/>
            <a:chExt cx="1108348" cy="2438470"/>
          </a:xfrm>
        </p:grpSpPr>
        <p:sp>
          <p:nvSpPr>
            <p:cNvPr id="33" name="Rectangle 32">
              <a:extLst>
                <a:ext uri="{FF2B5EF4-FFF2-40B4-BE49-F238E27FC236}">
                  <a16:creationId xmlns:a16="http://schemas.microsoft.com/office/drawing/2014/main" id="{763714ED-8599-4462-B68F-0988E83865F2}"/>
                </a:ext>
              </a:extLst>
            </p:cNvPr>
            <p:cNvSpPr/>
            <p:nvPr/>
          </p:nvSpPr>
          <p:spPr>
            <a:xfrm>
              <a:off x="4794829" y="4060632"/>
              <a:ext cx="72000" cy="64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179A9D"/>
                </a:solidFill>
              </a:endParaRPr>
            </a:p>
          </p:txBody>
        </p:sp>
        <p:grpSp>
          <p:nvGrpSpPr>
            <p:cNvPr id="3" name="Group 2">
              <a:extLst>
                <a:ext uri="{FF2B5EF4-FFF2-40B4-BE49-F238E27FC236}">
                  <a16:creationId xmlns:a16="http://schemas.microsoft.com/office/drawing/2014/main" id="{B1D1076A-6F55-44B4-8717-6B00E3EED74A}"/>
                </a:ext>
              </a:extLst>
            </p:cNvPr>
            <p:cNvGrpSpPr/>
            <p:nvPr/>
          </p:nvGrpSpPr>
          <p:grpSpPr>
            <a:xfrm>
              <a:off x="3758481" y="2270162"/>
              <a:ext cx="1101680" cy="2098250"/>
              <a:chOff x="4631591" y="2257163"/>
              <a:chExt cx="1313543" cy="2061581"/>
            </a:xfrm>
          </p:grpSpPr>
          <p:cxnSp>
            <p:nvCxnSpPr>
              <p:cNvPr id="32" name="Straight Arrow Connector 31">
                <a:extLst>
                  <a:ext uri="{FF2B5EF4-FFF2-40B4-BE49-F238E27FC236}">
                    <a16:creationId xmlns:a16="http://schemas.microsoft.com/office/drawing/2014/main" id="{CAE82E96-FB53-4EED-9527-663C0C2869FD}"/>
                  </a:ext>
                </a:extLst>
              </p:cNvPr>
              <p:cNvCxnSpPr/>
              <p:nvPr/>
            </p:nvCxnSpPr>
            <p:spPr>
              <a:xfrm>
                <a:off x="4631591" y="2257163"/>
                <a:ext cx="999412" cy="2061580"/>
              </a:xfrm>
              <a:prstGeom prst="straightConnector1">
                <a:avLst/>
              </a:prstGeom>
              <a:ln w="25400">
                <a:solidFill>
                  <a:schemeClr val="accent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445DAD1-8490-41CF-AFB7-C3BDA467AA37}"/>
                  </a:ext>
                </a:extLst>
              </p:cNvPr>
              <p:cNvCxnSpPr/>
              <p:nvPr/>
            </p:nvCxnSpPr>
            <p:spPr>
              <a:xfrm flipH="1">
                <a:off x="5631003" y="4318744"/>
                <a:ext cx="31413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1" name="Group 30"/>
          <p:cNvGrpSpPr/>
          <p:nvPr/>
        </p:nvGrpSpPr>
        <p:grpSpPr>
          <a:xfrm>
            <a:off x="4071528" y="2248096"/>
            <a:ext cx="1386837" cy="2654758"/>
            <a:chOff x="2347603" y="2257161"/>
            <a:chExt cx="1386837" cy="3143679"/>
          </a:xfrm>
        </p:grpSpPr>
        <p:sp>
          <p:nvSpPr>
            <p:cNvPr id="37" name="Rectangle 36">
              <a:extLst>
                <a:ext uri="{FF2B5EF4-FFF2-40B4-BE49-F238E27FC236}">
                  <a16:creationId xmlns:a16="http://schemas.microsoft.com/office/drawing/2014/main" id="{C180A0E7-4E77-492C-9D1B-C5F4D6009501}"/>
                </a:ext>
              </a:extLst>
            </p:cNvPr>
            <p:cNvSpPr/>
            <p:nvPr/>
          </p:nvSpPr>
          <p:spPr>
            <a:xfrm>
              <a:off x="3662440" y="4752840"/>
              <a:ext cx="72000" cy="64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179A9D"/>
                </a:solidFill>
              </a:endParaRPr>
            </a:p>
          </p:txBody>
        </p:sp>
        <p:grpSp>
          <p:nvGrpSpPr>
            <p:cNvPr id="23" name="Group 22">
              <a:extLst>
                <a:ext uri="{FF2B5EF4-FFF2-40B4-BE49-F238E27FC236}">
                  <a16:creationId xmlns:a16="http://schemas.microsoft.com/office/drawing/2014/main" id="{CB25B3EB-F803-4FD3-BE5F-54FE89B74F86}"/>
                </a:ext>
              </a:extLst>
            </p:cNvPr>
            <p:cNvGrpSpPr/>
            <p:nvPr/>
          </p:nvGrpSpPr>
          <p:grpSpPr>
            <a:xfrm>
              <a:off x="2347603" y="2257161"/>
              <a:ext cx="1314838" cy="2847666"/>
              <a:chOff x="3711676" y="2257163"/>
              <a:chExt cx="1508126" cy="2715492"/>
            </a:xfrm>
          </p:grpSpPr>
          <p:cxnSp>
            <p:nvCxnSpPr>
              <p:cNvPr id="36" name="Straight Arrow Connector 35">
                <a:extLst>
                  <a:ext uri="{FF2B5EF4-FFF2-40B4-BE49-F238E27FC236}">
                    <a16:creationId xmlns:a16="http://schemas.microsoft.com/office/drawing/2014/main" id="{21832C53-B387-46A7-A507-6E0A64943C05}"/>
                  </a:ext>
                </a:extLst>
              </p:cNvPr>
              <p:cNvCxnSpPr/>
              <p:nvPr/>
            </p:nvCxnSpPr>
            <p:spPr>
              <a:xfrm>
                <a:off x="3711676" y="2257163"/>
                <a:ext cx="1296144" cy="2704783"/>
              </a:xfrm>
              <a:prstGeom prst="straightConnector1">
                <a:avLst/>
              </a:prstGeom>
              <a:ln w="25400">
                <a:solidFill>
                  <a:schemeClr val="accent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A64970-150C-4253-863A-C6765AAC14EB}"/>
                  </a:ext>
                </a:extLst>
              </p:cNvPr>
              <p:cNvCxnSpPr/>
              <p:nvPr/>
            </p:nvCxnSpPr>
            <p:spPr>
              <a:xfrm flipH="1" flipV="1">
                <a:off x="5007820" y="4961947"/>
                <a:ext cx="211982" cy="10708"/>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44" name="Graphic 5338">
            <a:extLst>
              <a:ext uri="{FF2B5EF4-FFF2-40B4-BE49-F238E27FC236}">
                <a16:creationId xmlns:a16="http://schemas.microsoft.com/office/drawing/2014/main" id="{50F0B6CD-B45D-4FB7-9934-8A1F8E301F9B}"/>
              </a:ext>
            </a:extLst>
          </p:cNvPr>
          <p:cNvGrpSpPr/>
          <p:nvPr/>
        </p:nvGrpSpPr>
        <p:grpSpPr>
          <a:xfrm>
            <a:off x="9580500" y="1670057"/>
            <a:ext cx="1316144" cy="1200614"/>
            <a:chOff x="6273521" y="3976679"/>
            <a:chExt cx="1106805" cy="1009650"/>
          </a:xfrm>
        </p:grpSpPr>
        <p:sp>
          <p:nvSpPr>
            <p:cNvPr id="45" name="Freeform: Shape 44">
              <a:extLst>
                <a:ext uri="{FF2B5EF4-FFF2-40B4-BE49-F238E27FC236}">
                  <a16:creationId xmlns:a16="http://schemas.microsoft.com/office/drawing/2014/main" id="{35BEC793-1CF7-4FCA-A20D-59DDAB200686}"/>
                </a:ext>
              </a:extLst>
            </p:cNvPr>
            <p:cNvSpPr/>
            <p:nvPr/>
          </p:nvSpPr>
          <p:spPr>
            <a:xfrm>
              <a:off x="6273521" y="3976679"/>
              <a:ext cx="1009651" cy="1009650"/>
            </a:xfrm>
            <a:custGeom>
              <a:avLst/>
              <a:gdLst>
                <a:gd name="connsiteX0" fmla="*/ 992981 w 1009650"/>
                <a:gd name="connsiteY0" fmla="*/ 507206 h 1009650"/>
                <a:gd name="connsiteX1" fmla="*/ 507206 w 1009650"/>
                <a:gd name="connsiteY1" fmla="*/ 992981 h 1009650"/>
                <a:gd name="connsiteX2" fmla="*/ 21431 w 1009650"/>
                <a:gd name="connsiteY2" fmla="*/ 507206 h 1009650"/>
                <a:gd name="connsiteX3" fmla="*/ 507206 w 1009650"/>
                <a:gd name="connsiteY3" fmla="*/ 21431 h 1009650"/>
                <a:gd name="connsiteX4" fmla="*/ 992981 w 1009650"/>
                <a:gd name="connsiteY4" fmla="*/ 507206 h 100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50" h="1009650">
                  <a:moveTo>
                    <a:pt x="992981" y="507206"/>
                  </a:moveTo>
                  <a:cubicBezTo>
                    <a:pt x="992981" y="775492"/>
                    <a:pt x="775492" y="992981"/>
                    <a:pt x="507206" y="992981"/>
                  </a:cubicBezTo>
                  <a:cubicBezTo>
                    <a:pt x="238920" y="992981"/>
                    <a:pt x="21431" y="775492"/>
                    <a:pt x="21431" y="507206"/>
                  </a:cubicBezTo>
                  <a:cubicBezTo>
                    <a:pt x="21431" y="238920"/>
                    <a:pt x="238920" y="21431"/>
                    <a:pt x="507206" y="21431"/>
                  </a:cubicBezTo>
                  <a:cubicBezTo>
                    <a:pt x="775492" y="21431"/>
                    <a:pt x="992981" y="238920"/>
                    <a:pt x="992981" y="507206"/>
                  </a:cubicBezTo>
                  <a:close/>
                </a:path>
              </a:pathLst>
            </a:custGeom>
            <a:solidFill>
              <a:srgbClr val="FFFFFF"/>
            </a:solidFill>
            <a:ln w="28575" cap="rnd">
              <a:solidFill>
                <a:schemeClr val="accent1"/>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B9D1A69E-7083-439C-8E91-A05308859900}"/>
                </a:ext>
              </a:extLst>
            </p:cNvPr>
            <p:cNvSpPr/>
            <p:nvPr/>
          </p:nvSpPr>
          <p:spPr>
            <a:xfrm>
              <a:off x="6408775" y="4110979"/>
              <a:ext cx="971551" cy="742950"/>
            </a:xfrm>
            <a:custGeom>
              <a:avLst/>
              <a:gdLst>
                <a:gd name="connsiteX0" fmla="*/ 909161 w 971550"/>
                <a:gd name="connsiteY0" fmla="*/ 312896 h 742950"/>
                <a:gd name="connsiteX1" fmla="*/ 718661 w 971550"/>
                <a:gd name="connsiteY1" fmla="*/ 322421 h 742950"/>
                <a:gd name="connsiteX2" fmla="*/ 371951 w 971550"/>
                <a:gd name="connsiteY2" fmla="*/ 21431 h 742950"/>
                <a:gd name="connsiteX3" fmla="*/ 21431 w 971550"/>
                <a:gd name="connsiteY3" fmla="*/ 371951 h 742950"/>
                <a:gd name="connsiteX4" fmla="*/ 371951 w 971550"/>
                <a:gd name="connsiteY4" fmla="*/ 722471 h 742950"/>
                <a:gd name="connsiteX5" fmla="*/ 718661 w 971550"/>
                <a:gd name="connsiteY5" fmla="*/ 422434 h 742950"/>
                <a:gd name="connsiteX6" fmla="*/ 909161 w 971550"/>
                <a:gd name="connsiteY6" fmla="*/ 431959 h 742950"/>
                <a:gd name="connsiteX7" fmla="*/ 959644 w 971550"/>
                <a:gd name="connsiteY7" fmla="*/ 371951 h 742950"/>
                <a:gd name="connsiteX8" fmla="*/ 909161 w 971550"/>
                <a:gd name="connsiteY8" fmla="*/ 31289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1550" h="742950">
                  <a:moveTo>
                    <a:pt x="909161" y="312896"/>
                  </a:moveTo>
                  <a:lnTo>
                    <a:pt x="718661" y="322421"/>
                  </a:lnTo>
                  <a:cubicBezTo>
                    <a:pt x="693896" y="151924"/>
                    <a:pt x="548164" y="21431"/>
                    <a:pt x="371951" y="21431"/>
                  </a:cubicBezTo>
                  <a:cubicBezTo>
                    <a:pt x="178594" y="21431"/>
                    <a:pt x="21431" y="178594"/>
                    <a:pt x="21431" y="371951"/>
                  </a:cubicBezTo>
                  <a:cubicBezTo>
                    <a:pt x="21431" y="565309"/>
                    <a:pt x="178594" y="722471"/>
                    <a:pt x="371951" y="722471"/>
                  </a:cubicBezTo>
                  <a:cubicBezTo>
                    <a:pt x="548164" y="722471"/>
                    <a:pt x="694849" y="591979"/>
                    <a:pt x="718661" y="422434"/>
                  </a:cubicBezTo>
                  <a:lnTo>
                    <a:pt x="909161" y="431959"/>
                  </a:lnTo>
                  <a:cubicBezTo>
                    <a:pt x="936784" y="431959"/>
                    <a:pt x="959644" y="399574"/>
                    <a:pt x="959644" y="371951"/>
                  </a:cubicBezTo>
                  <a:cubicBezTo>
                    <a:pt x="959644" y="344329"/>
                    <a:pt x="936784" y="312896"/>
                    <a:pt x="909161" y="312896"/>
                  </a:cubicBezTo>
                  <a:close/>
                </a:path>
              </a:pathLst>
            </a:custGeom>
            <a:solidFill>
              <a:srgbClr val="FFFFFF"/>
            </a:solidFill>
            <a:ln w="28575" cap="rnd">
              <a:solidFill>
                <a:schemeClr val="accent1"/>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A15AF2E4-4772-46FD-B955-EE7FC382C288}"/>
                </a:ext>
              </a:extLst>
            </p:cNvPr>
            <p:cNvSpPr/>
            <p:nvPr/>
          </p:nvSpPr>
          <p:spPr>
            <a:xfrm>
              <a:off x="6481160" y="4184325"/>
              <a:ext cx="590551" cy="590549"/>
            </a:xfrm>
            <a:custGeom>
              <a:avLst/>
              <a:gdLst>
                <a:gd name="connsiteX0" fmla="*/ 577691 w 590550"/>
                <a:gd name="connsiteY0" fmla="*/ 299561 h 590550"/>
                <a:gd name="connsiteX1" fmla="*/ 299561 w 590550"/>
                <a:gd name="connsiteY1" fmla="*/ 577691 h 590550"/>
                <a:gd name="connsiteX2" fmla="*/ 21431 w 590550"/>
                <a:gd name="connsiteY2" fmla="*/ 299561 h 590550"/>
                <a:gd name="connsiteX3" fmla="*/ 299561 w 590550"/>
                <a:gd name="connsiteY3" fmla="*/ 21431 h 590550"/>
                <a:gd name="connsiteX4" fmla="*/ 577691 w 590550"/>
                <a:gd name="connsiteY4" fmla="*/ 299561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590550">
                  <a:moveTo>
                    <a:pt x="577691" y="299561"/>
                  </a:moveTo>
                  <a:cubicBezTo>
                    <a:pt x="577691" y="453168"/>
                    <a:pt x="453168" y="577691"/>
                    <a:pt x="299561" y="577691"/>
                  </a:cubicBezTo>
                  <a:cubicBezTo>
                    <a:pt x="145954" y="577691"/>
                    <a:pt x="21431" y="453168"/>
                    <a:pt x="21431" y="299561"/>
                  </a:cubicBezTo>
                  <a:cubicBezTo>
                    <a:pt x="21431" y="145954"/>
                    <a:pt x="145954" y="21431"/>
                    <a:pt x="299561" y="21431"/>
                  </a:cubicBezTo>
                  <a:cubicBezTo>
                    <a:pt x="453168" y="21431"/>
                    <a:pt x="577691" y="145954"/>
                    <a:pt x="577691" y="299561"/>
                  </a:cubicBezTo>
                  <a:close/>
                </a:path>
              </a:pathLst>
            </a:custGeom>
            <a:solidFill>
              <a:schemeClr val="accent1"/>
            </a:solidFill>
            <a:ln w="28575" cap="rnd">
              <a:solidFill>
                <a:schemeClr val="accent1"/>
              </a:solidFill>
              <a:prstDash val="solid"/>
              <a:round/>
            </a:ln>
          </p:spPr>
          <p:txBody>
            <a:bodyPr rtlCol="0" anchor="ctr"/>
            <a:lstStyle/>
            <a:p>
              <a:endParaRPr lang="en-US"/>
            </a:p>
          </p:txBody>
        </p:sp>
      </p:grpSp>
      <p:grpSp>
        <p:nvGrpSpPr>
          <p:cNvPr id="35" name="Group 34"/>
          <p:cNvGrpSpPr/>
          <p:nvPr/>
        </p:nvGrpSpPr>
        <p:grpSpPr>
          <a:xfrm>
            <a:off x="2391875" y="2248096"/>
            <a:ext cx="1567979" cy="3194388"/>
            <a:chOff x="1034072" y="2257162"/>
            <a:chExt cx="1567979" cy="3835888"/>
          </a:xfrm>
        </p:grpSpPr>
        <p:sp>
          <p:nvSpPr>
            <p:cNvPr id="49" name="Rectangle 48">
              <a:extLst>
                <a:ext uri="{FF2B5EF4-FFF2-40B4-BE49-F238E27FC236}">
                  <a16:creationId xmlns:a16="http://schemas.microsoft.com/office/drawing/2014/main" id="{019490C0-0CC4-4EC2-84BC-5F45F294846A}"/>
                </a:ext>
              </a:extLst>
            </p:cNvPr>
            <p:cNvSpPr/>
            <p:nvPr/>
          </p:nvSpPr>
          <p:spPr>
            <a:xfrm>
              <a:off x="2530051" y="5445050"/>
              <a:ext cx="72000" cy="6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179A9D"/>
                </a:solidFill>
              </a:endParaRPr>
            </a:p>
          </p:txBody>
        </p:sp>
        <p:grpSp>
          <p:nvGrpSpPr>
            <p:cNvPr id="39" name="Group 38">
              <a:extLst>
                <a:ext uri="{FF2B5EF4-FFF2-40B4-BE49-F238E27FC236}">
                  <a16:creationId xmlns:a16="http://schemas.microsoft.com/office/drawing/2014/main" id="{C2700645-678A-42F6-AEE7-98DE7A1243BE}"/>
                </a:ext>
              </a:extLst>
            </p:cNvPr>
            <p:cNvGrpSpPr/>
            <p:nvPr/>
          </p:nvGrpSpPr>
          <p:grpSpPr>
            <a:xfrm>
              <a:off x="1034072" y="2257162"/>
              <a:ext cx="1508126" cy="3495665"/>
              <a:chOff x="1034072" y="2257163"/>
              <a:chExt cx="1508126" cy="2722496"/>
            </a:xfrm>
          </p:grpSpPr>
          <p:cxnSp>
            <p:nvCxnSpPr>
              <p:cNvPr id="48" name="Straight Arrow Connector 47">
                <a:extLst>
                  <a:ext uri="{FF2B5EF4-FFF2-40B4-BE49-F238E27FC236}">
                    <a16:creationId xmlns:a16="http://schemas.microsoft.com/office/drawing/2014/main" id="{2F561812-ABB8-4C05-B59D-08C5A2524265}"/>
                  </a:ext>
                </a:extLst>
              </p:cNvPr>
              <p:cNvCxnSpPr/>
              <p:nvPr/>
            </p:nvCxnSpPr>
            <p:spPr>
              <a:xfrm>
                <a:off x="1034072" y="2257163"/>
                <a:ext cx="1296144" cy="2704783"/>
              </a:xfrm>
              <a:prstGeom prst="straightConnector1">
                <a:avLst/>
              </a:prstGeom>
              <a:ln w="25400">
                <a:solidFill>
                  <a:schemeClr val="accent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3EEB01-CF1C-4B91-B4A8-69986038F9CC}"/>
                  </a:ext>
                </a:extLst>
              </p:cNvPr>
              <p:cNvCxnSpPr/>
              <p:nvPr/>
            </p:nvCxnSpPr>
            <p:spPr>
              <a:xfrm flipH="1" flipV="1">
                <a:off x="2330216" y="4968951"/>
                <a:ext cx="211982" cy="10708"/>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57" name="TextBox 56"/>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Tổng quan hệ thống quản lý quán cà phê</a:t>
              </a:r>
            </a:p>
          </p:txBody>
        </p:sp>
        <p:sp>
          <p:nvSpPr>
            <p:cNvPr id="58" name="TextBox 57"/>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1</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grpSp>
        <p:nvGrpSpPr>
          <p:cNvPr id="59" name="Group 58">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60" name="TextBox 59"/>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Giới thiệu</a:t>
              </a:r>
              <a:endParaRPr lang="ko-KR" altLang="en-US" sz="3000" b="1" dirty="0">
                <a:solidFill>
                  <a:schemeClr val="accent2">
                    <a:lumMod val="75000"/>
                  </a:schemeClr>
                </a:solidFill>
                <a:cs typeface="Arial" pitchFamily="34" charset="0"/>
              </a:endParaRPr>
            </a:p>
          </p:txBody>
        </p:sp>
        <p:sp>
          <p:nvSpPr>
            <p:cNvPr id="61" name="TextBox 60"/>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1.1</a:t>
              </a:r>
              <a:endParaRPr lang="ko-KR" altLang="en-US" sz="3600" b="1" dirty="0">
                <a:solidFill>
                  <a:schemeClr val="accent2">
                    <a:lumMod val="75000"/>
                  </a:schemeClr>
                </a:solidFill>
                <a:cs typeface="Arial" pitchFamily="34" charset="0"/>
              </a:endParaRPr>
            </a:p>
          </p:txBody>
        </p:sp>
      </p:grpSp>
      <p:grpSp>
        <p:nvGrpSpPr>
          <p:cNvPr id="75" name="Group 74"/>
          <p:cNvGrpSpPr/>
          <p:nvPr/>
        </p:nvGrpSpPr>
        <p:grpSpPr>
          <a:xfrm>
            <a:off x="712222" y="2248096"/>
            <a:ext cx="1567979" cy="3835888"/>
            <a:chOff x="712222" y="2248096"/>
            <a:chExt cx="1567979" cy="3835888"/>
          </a:xfrm>
        </p:grpSpPr>
        <p:sp>
          <p:nvSpPr>
            <p:cNvPr id="65" name="Rectangle 64">
              <a:extLst>
                <a:ext uri="{FF2B5EF4-FFF2-40B4-BE49-F238E27FC236}">
                  <a16:creationId xmlns:a16="http://schemas.microsoft.com/office/drawing/2014/main" id="{019490C0-0CC4-4EC2-84BC-5F45F294846A}"/>
                </a:ext>
              </a:extLst>
            </p:cNvPr>
            <p:cNvSpPr/>
            <p:nvPr/>
          </p:nvSpPr>
          <p:spPr>
            <a:xfrm>
              <a:off x="2208201" y="5435984"/>
              <a:ext cx="72000" cy="64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179A9D"/>
                </a:solidFill>
              </a:endParaRPr>
            </a:p>
          </p:txBody>
        </p:sp>
        <p:grpSp>
          <p:nvGrpSpPr>
            <p:cNvPr id="66" name="Group 65">
              <a:extLst>
                <a:ext uri="{FF2B5EF4-FFF2-40B4-BE49-F238E27FC236}">
                  <a16:creationId xmlns:a16="http://schemas.microsoft.com/office/drawing/2014/main" id="{C2700645-678A-42F6-AEE7-98DE7A1243BE}"/>
                </a:ext>
              </a:extLst>
            </p:cNvPr>
            <p:cNvGrpSpPr/>
            <p:nvPr/>
          </p:nvGrpSpPr>
          <p:grpSpPr>
            <a:xfrm>
              <a:off x="712222" y="2248096"/>
              <a:ext cx="1508126" cy="3495665"/>
              <a:chOff x="1034072" y="2257163"/>
              <a:chExt cx="1508126" cy="2722496"/>
            </a:xfrm>
          </p:grpSpPr>
          <p:cxnSp>
            <p:nvCxnSpPr>
              <p:cNvPr id="67" name="Straight Arrow Connector 66">
                <a:extLst>
                  <a:ext uri="{FF2B5EF4-FFF2-40B4-BE49-F238E27FC236}">
                    <a16:creationId xmlns:a16="http://schemas.microsoft.com/office/drawing/2014/main" id="{2F561812-ABB8-4C05-B59D-08C5A2524265}"/>
                  </a:ext>
                </a:extLst>
              </p:cNvPr>
              <p:cNvCxnSpPr/>
              <p:nvPr/>
            </p:nvCxnSpPr>
            <p:spPr>
              <a:xfrm>
                <a:off x="1034072" y="2257163"/>
                <a:ext cx="1296144" cy="2704783"/>
              </a:xfrm>
              <a:prstGeom prst="straightConnector1">
                <a:avLst/>
              </a:prstGeom>
              <a:ln w="25400">
                <a:solidFill>
                  <a:schemeClr val="accent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E3EEB01-CF1C-4B91-B4A8-69986038F9CC}"/>
                  </a:ext>
                </a:extLst>
              </p:cNvPr>
              <p:cNvCxnSpPr/>
              <p:nvPr/>
            </p:nvCxnSpPr>
            <p:spPr>
              <a:xfrm flipH="1" flipV="1">
                <a:off x="2330216" y="4968951"/>
                <a:ext cx="211982" cy="10708"/>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69" name="Rectangle 68"/>
          <p:cNvSpPr/>
          <p:nvPr/>
        </p:nvSpPr>
        <p:spPr>
          <a:xfrm>
            <a:off x="2391875" y="5498374"/>
            <a:ext cx="2078160" cy="523220"/>
          </a:xfrm>
          <a:prstGeom prst="rect">
            <a:avLst/>
          </a:prstGeom>
        </p:spPr>
        <p:txBody>
          <a:bodyPr wrap="square">
            <a:spAutoFit/>
          </a:bodyPr>
          <a:lstStyle/>
          <a:p>
            <a:r>
              <a:rPr lang="en-US" sz="2800" b="1">
                <a:solidFill>
                  <a:schemeClr val="accent6"/>
                </a:solidFill>
                <a:latin typeface="Times New Roman" panose="02020603050405020304" pitchFamily="18" charset="0"/>
                <a:ea typeface="Times New Roman" panose="02020603050405020304" pitchFamily="18" charset="0"/>
              </a:rPr>
              <a:t>Khảo sát</a:t>
            </a:r>
            <a:endParaRPr lang="en-US" sz="2800" b="1">
              <a:solidFill>
                <a:schemeClr val="accent6"/>
              </a:solidFill>
            </a:endParaRPr>
          </a:p>
        </p:txBody>
      </p:sp>
      <p:sp>
        <p:nvSpPr>
          <p:cNvPr id="70" name="Rectangle 69"/>
          <p:cNvSpPr/>
          <p:nvPr/>
        </p:nvSpPr>
        <p:spPr>
          <a:xfrm>
            <a:off x="4099836" y="4995984"/>
            <a:ext cx="3071675" cy="523220"/>
          </a:xfrm>
          <a:prstGeom prst="rect">
            <a:avLst/>
          </a:prstGeom>
        </p:spPr>
        <p:txBody>
          <a:bodyPr wrap="none">
            <a:spAutoFit/>
          </a:bodyPr>
          <a:lstStyle/>
          <a:p>
            <a:r>
              <a:rPr lang="en-US" sz="2800" b="1" smtClean="0">
                <a:solidFill>
                  <a:schemeClr val="accent5"/>
                </a:solidFill>
                <a:latin typeface="Times New Roman" panose="02020603050405020304" pitchFamily="18" charset="0"/>
                <a:ea typeface="Times New Roman" panose="02020603050405020304" pitchFamily="18" charset="0"/>
              </a:rPr>
              <a:t>Phân </a:t>
            </a:r>
            <a:r>
              <a:rPr lang="en-US" sz="2800" b="1">
                <a:solidFill>
                  <a:schemeClr val="accent5"/>
                </a:solidFill>
                <a:latin typeface="Times New Roman" panose="02020603050405020304" pitchFamily="18" charset="0"/>
                <a:ea typeface="Times New Roman" panose="02020603050405020304" pitchFamily="18" charset="0"/>
              </a:rPr>
              <a:t>tích hệ thống</a:t>
            </a:r>
            <a:endParaRPr lang="en-US" sz="2800" b="1">
              <a:solidFill>
                <a:schemeClr val="accent5"/>
              </a:solidFill>
            </a:endParaRPr>
          </a:p>
        </p:txBody>
      </p:sp>
      <p:sp>
        <p:nvSpPr>
          <p:cNvPr id="71" name="Rectangle 70"/>
          <p:cNvSpPr/>
          <p:nvPr/>
        </p:nvSpPr>
        <p:spPr>
          <a:xfrm>
            <a:off x="5565295" y="4362475"/>
            <a:ext cx="2484976" cy="461665"/>
          </a:xfrm>
          <a:prstGeom prst="rect">
            <a:avLst/>
          </a:prstGeom>
        </p:spPr>
        <p:txBody>
          <a:bodyPr wrap="none">
            <a:spAutoFit/>
          </a:bodyPr>
          <a:lstStyle/>
          <a:p>
            <a:r>
              <a:rPr lang="en-US" sz="2400" b="1" smtClean="0">
                <a:solidFill>
                  <a:schemeClr val="accent4"/>
                </a:solidFill>
                <a:latin typeface="Times New Roman" panose="02020603050405020304" pitchFamily="18" charset="0"/>
                <a:ea typeface="Times New Roman" panose="02020603050405020304" pitchFamily="18" charset="0"/>
              </a:rPr>
              <a:t>Thiết </a:t>
            </a:r>
            <a:r>
              <a:rPr lang="en-US" sz="2400" b="1">
                <a:solidFill>
                  <a:schemeClr val="accent4"/>
                </a:solidFill>
                <a:latin typeface="Times New Roman" panose="02020603050405020304" pitchFamily="18" charset="0"/>
                <a:ea typeface="Times New Roman" panose="02020603050405020304" pitchFamily="18" charset="0"/>
              </a:rPr>
              <a:t>kế hệ thống</a:t>
            </a:r>
            <a:endParaRPr lang="en-US" sz="2400" b="1">
              <a:solidFill>
                <a:schemeClr val="accent4"/>
              </a:solidFill>
            </a:endParaRPr>
          </a:p>
        </p:txBody>
      </p:sp>
      <p:sp>
        <p:nvSpPr>
          <p:cNvPr id="72" name="Rectangle 71"/>
          <p:cNvSpPr/>
          <p:nvPr/>
        </p:nvSpPr>
        <p:spPr>
          <a:xfrm>
            <a:off x="6791654" y="3823676"/>
            <a:ext cx="1436612" cy="461665"/>
          </a:xfrm>
          <a:prstGeom prst="rect">
            <a:avLst/>
          </a:prstGeom>
        </p:spPr>
        <p:txBody>
          <a:bodyPr wrap="none">
            <a:spAutoFit/>
          </a:bodyPr>
          <a:lstStyle/>
          <a:p>
            <a:r>
              <a:rPr lang="en-US" sz="2400" b="1">
                <a:solidFill>
                  <a:schemeClr val="accent3"/>
                </a:solidFill>
                <a:latin typeface="Times New Roman" panose="02020603050405020304" pitchFamily="18" charset="0"/>
                <a:ea typeface="Times New Roman" panose="02020603050405020304" pitchFamily="18" charset="0"/>
              </a:rPr>
              <a:t>K</a:t>
            </a:r>
            <a:r>
              <a:rPr lang="en-US" sz="2400" b="1" smtClean="0">
                <a:solidFill>
                  <a:schemeClr val="accent3"/>
                </a:solidFill>
                <a:latin typeface="Times New Roman" panose="02020603050405020304" pitchFamily="18" charset="0"/>
                <a:ea typeface="Times New Roman" panose="02020603050405020304" pitchFamily="18" charset="0"/>
              </a:rPr>
              <a:t>iểm </a:t>
            </a:r>
            <a:r>
              <a:rPr lang="en-US" sz="2400" b="1">
                <a:solidFill>
                  <a:schemeClr val="accent3"/>
                </a:solidFill>
                <a:latin typeface="Times New Roman" panose="02020603050405020304" pitchFamily="18" charset="0"/>
                <a:ea typeface="Times New Roman" panose="02020603050405020304" pitchFamily="18" charset="0"/>
              </a:rPr>
              <a:t>thử</a:t>
            </a:r>
            <a:endParaRPr lang="en-US" sz="2400" b="1">
              <a:solidFill>
                <a:schemeClr val="accent3"/>
              </a:solidFill>
            </a:endParaRPr>
          </a:p>
        </p:txBody>
      </p:sp>
      <p:sp>
        <p:nvSpPr>
          <p:cNvPr id="73" name="Rectangle 72"/>
          <p:cNvSpPr/>
          <p:nvPr/>
        </p:nvSpPr>
        <p:spPr>
          <a:xfrm>
            <a:off x="7818581" y="3273990"/>
            <a:ext cx="1151277" cy="461665"/>
          </a:xfrm>
          <a:prstGeom prst="rect">
            <a:avLst/>
          </a:prstGeom>
        </p:spPr>
        <p:txBody>
          <a:bodyPr wrap="none">
            <a:spAutoFit/>
          </a:bodyPr>
          <a:lstStyle/>
          <a:p>
            <a:r>
              <a:rPr lang="en-US" sz="2400" b="1">
                <a:solidFill>
                  <a:schemeClr val="accent2"/>
                </a:solidFill>
                <a:latin typeface="Times New Roman" panose="02020603050405020304" pitchFamily="18" charset="0"/>
                <a:ea typeface="Times New Roman" panose="02020603050405020304" pitchFamily="18" charset="0"/>
              </a:rPr>
              <a:t>C</a:t>
            </a:r>
            <a:r>
              <a:rPr lang="en-US" sz="2400" b="1" smtClean="0">
                <a:solidFill>
                  <a:schemeClr val="accent2"/>
                </a:solidFill>
                <a:latin typeface="Times New Roman" panose="02020603050405020304" pitchFamily="18" charset="0"/>
                <a:ea typeface="Times New Roman" panose="02020603050405020304" pitchFamily="18" charset="0"/>
              </a:rPr>
              <a:t>ài </a:t>
            </a:r>
            <a:r>
              <a:rPr lang="en-US" sz="2400" b="1">
                <a:solidFill>
                  <a:schemeClr val="accent2"/>
                </a:solidFill>
                <a:latin typeface="Times New Roman" panose="02020603050405020304" pitchFamily="18" charset="0"/>
                <a:ea typeface="Times New Roman" panose="02020603050405020304" pitchFamily="18" charset="0"/>
              </a:rPr>
              <a:t>đặt</a:t>
            </a:r>
            <a:endParaRPr lang="en-US" sz="2400" b="1">
              <a:solidFill>
                <a:schemeClr val="accent2"/>
              </a:solidFill>
            </a:endParaRPr>
          </a:p>
        </p:txBody>
      </p:sp>
      <p:sp>
        <p:nvSpPr>
          <p:cNvPr id="74" name="Rectangle 73"/>
          <p:cNvSpPr/>
          <p:nvPr/>
        </p:nvSpPr>
        <p:spPr>
          <a:xfrm>
            <a:off x="8511171" y="2847414"/>
            <a:ext cx="3454792" cy="400110"/>
          </a:xfrm>
          <a:prstGeom prst="rect">
            <a:avLst/>
          </a:prstGeom>
        </p:spPr>
        <p:txBody>
          <a:bodyPr wrap="none">
            <a:spAutoFit/>
          </a:bodyPr>
          <a:lstStyle/>
          <a:p>
            <a:r>
              <a:rPr lang="en-US" sz="2000" b="1">
                <a:solidFill>
                  <a:schemeClr val="accent1"/>
                </a:solidFill>
                <a:latin typeface="Times New Roman" panose="02020603050405020304" pitchFamily="18" charset="0"/>
                <a:ea typeface="Times New Roman" panose="02020603050405020304" pitchFamily="18" charset="0"/>
              </a:rPr>
              <a:t>V</a:t>
            </a:r>
            <a:r>
              <a:rPr lang="en-US" sz="2000" b="1" smtClean="0">
                <a:solidFill>
                  <a:schemeClr val="accent1"/>
                </a:solidFill>
                <a:latin typeface="Times New Roman" panose="02020603050405020304" pitchFamily="18" charset="0"/>
                <a:ea typeface="Times New Roman" panose="02020603050405020304" pitchFamily="18" charset="0"/>
              </a:rPr>
              <a:t>ận </a:t>
            </a:r>
            <a:r>
              <a:rPr lang="en-US" sz="2000" b="1">
                <a:solidFill>
                  <a:schemeClr val="accent1"/>
                </a:solidFill>
                <a:latin typeface="Times New Roman" panose="02020603050405020304" pitchFamily="18" charset="0"/>
                <a:ea typeface="Times New Roman" panose="02020603050405020304" pitchFamily="18" charset="0"/>
              </a:rPr>
              <a:t>hành và bảo trì hệ thống.</a:t>
            </a:r>
            <a:endParaRPr lang="en-US" sz="2000" b="1">
              <a:solidFill>
                <a:schemeClr val="accent1"/>
              </a:solidFill>
            </a:endParaRPr>
          </a:p>
        </p:txBody>
      </p:sp>
    </p:spTree>
    <p:extLst>
      <p:ext uri="{BB962C8B-B14F-4D97-AF65-F5344CB8AC3E}">
        <p14:creationId xmlns:p14="http://schemas.microsoft.com/office/powerpoint/2010/main" val="545688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ppt_x"/>
                                          </p:val>
                                        </p:tav>
                                        <p:tav tm="100000">
                                          <p:val>
                                            <p:strVal val="#ppt_x"/>
                                          </p:val>
                                        </p:tav>
                                      </p:tavLst>
                                    </p:anim>
                                    <p:anim calcmode="lin" valueType="num">
                                      <p:cBhvr additive="base">
                                        <p:cTn id="1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1000"/>
                                        <p:tgtEl>
                                          <p:spTgt spid="35"/>
                                        </p:tgtEl>
                                      </p:cBhvr>
                                    </p:animEffect>
                                    <p:anim calcmode="lin" valueType="num">
                                      <p:cBhvr>
                                        <p:cTn id="19" dur="1000" fill="hold"/>
                                        <p:tgtEl>
                                          <p:spTgt spid="35"/>
                                        </p:tgtEl>
                                        <p:attrNameLst>
                                          <p:attrName>ppt_x</p:attrName>
                                        </p:attrNameLst>
                                      </p:cBhvr>
                                      <p:tavLst>
                                        <p:tav tm="0">
                                          <p:val>
                                            <p:strVal val="#ppt_x"/>
                                          </p:val>
                                        </p:tav>
                                        <p:tav tm="100000">
                                          <p:val>
                                            <p:strVal val="#ppt_x"/>
                                          </p:val>
                                        </p:tav>
                                      </p:tavLst>
                                    </p:anim>
                                    <p:anim calcmode="lin" valueType="num">
                                      <p:cBhvr>
                                        <p:cTn id="20" dur="1000" fill="hold"/>
                                        <p:tgtEl>
                                          <p:spTgt spid="3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1000"/>
                                        <p:tgtEl>
                                          <p:spTgt spid="75"/>
                                        </p:tgtEl>
                                      </p:cBhvr>
                                    </p:animEffect>
                                    <p:anim calcmode="lin" valueType="num">
                                      <p:cBhvr>
                                        <p:cTn id="24" dur="1000" fill="hold"/>
                                        <p:tgtEl>
                                          <p:spTgt spid="75"/>
                                        </p:tgtEl>
                                        <p:attrNameLst>
                                          <p:attrName>ppt_x</p:attrName>
                                        </p:attrNameLst>
                                      </p:cBhvr>
                                      <p:tavLst>
                                        <p:tav tm="0">
                                          <p:val>
                                            <p:strVal val="#ppt_x"/>
                                          </p:val>
                                        </p:tav>
                                        <p:tav tm="100000">
                                          <p:val>
                                            <p:strVal val="#ppt_x"/>
                                          </p:val>
                                        </p:tav>
                                      </p:tavLst>
                                    </p:anim>
                                    <p:anim calcmode="lin" valueType="num">
                                      <p:cBhvr>
                                        <p:cTn id="25" dur="1000" fill="hold"/>
                                        <p:tgtEl>
                                          <p:spTgt spid="7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1000"/>
                                        <p:tgtEl>
                                          <p:spTgt spid="62"/>
                                        </p:tgtEl>
                                      </p:cBhvr>
                                    </p:animEffect>
                                    <p:anim calcmode="lin" valueType="num">
                                      <p:cBhvr>
                                        <p:cTn id="39" dur="1000" fill="hold"/>
                                        <p:tgtEl>
                                          <p:spTgt spid="62"/>
                                        </p:tgtEl>
                                        <p:attrNameLst>
                                          <p:attrName>ppt_x</p:attrName>
                                        </p:attrNameLst>
                                      </p:cBhvr>
                                      <p:tavLst>
                                        <p:tav tm="0">
                                          <p:val>
                                            <p:strVal val="#ppt_x"/>
                                          </p:val>
                                        </p:tav>
                                        <p:tav tm="100000">
                                          <p:val>
                                            <p:strVal val="#ppt_x"/>
                                          </p:val>
                                        </p:tav>
                                      </p:tavLst>
                                    </p:anim>
                                    <p:anim calcmode="lin" valueType="num">
                                      <p:cBhvr>
                                        <p:cTn id="40" dur="1000" fill="hold"/>
                                        <p:tgtEl>
                                          <p:spTgt spid="6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1000"/>
                                        <p:tgtEl>
                                          <p:spTgt spid="63"/>
                                        </p:tgtEl>
                                      </p:cBhvr>
                                    </p:animEffect>
                                    <p:anim calcmode="lin" valueType="num">
                                      <p:cBhvr>
                                        <p:cTn id="44" dur="1000" fill="hold"/>
                                        <p:tgtEl>
                                          <p:spTgt spid="63"/>
                                        </p:tgtEl>
                                        <p:attrNameLst>
                                          <p:attrName>ppt_x</p:attrName>
                                        </p:attrNameLst>
                                      </p:cBhvr>
                                      <p:tavLst>
                                        <p:tav tm="0">
                                          <p:val>
                                            <p:strVal val="#ppt_x"/>
                                          </p:val>
                                        </p:tav>
                                        <p:tav tm="100000">
                                          <p:val>
                                            <p:strVal val="#ppt_x"/>
                                          </p:val>
                                        </p:tav>
                                      </p:tavLst>
                                    </p:anim>
                                    <p:anim calcmode="lin" valueType="num">
                                      <p:cBhvr>
                                        <p:cTn id="45" dur="1000" fill="hold"/>
                                        <p:tgtEl>
                                          <p:spTgt spid="6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1000"/>
                                        <p:tgtEl>
                                          <p:spTgt spid="44"/>
                                        </p:tgtEl>
                                      </p:cBhvr>
                                    </p:animEffect>
                                    <p:anim calcmode="lin" valueType="num">
                                      <p:cBhvr>
                                        <p:cTn id="54" dur="1000" fill="hold"/>
                                        <p:tgtEl>
                                          <p:spTgt spid="44"/>
                                        </p:tgtEl>
                                        <p:attrNameLst>
                                          <p:attrName>ppt_x</p:attrName>
                                        </p:attrNameLst>
                                      </p:cBhvr>
                                      <p:tavLst>
                                        <p:tav tm="0">
                                          <p:val>
                                            <p:strVal val="#ppt_x"/>
                                          </p:val>
                                        </p:tav>
                                        <p:tav tm="100000">
                                          <p:val>
                                            <p:strVal val="#ppt_x"/>
                                          </p:val>
                                        </p:tav>
                                      </p:tavLst>
                                    </p:anim>
                                    <p:anim calcmode="lin" valueType="num">
                                      <p:cBhvr>
                                        <p:cTn id="55"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barn(inVertical)">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wipe(down)">
                                      <p:cBhvr>
                                        <p:cTn id="65" dur="500"/>
                                        <p:tgtEl>
                                          <p:spTgt spid="70"/>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circle(in)">
                                      <p:cBhvr>
                                        <p:cTn id="70" dur="2000"/>
                                        <p:tgtEl>
                                          <p:spTgt spid="71"/>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barn(inVertical)">
                                      <p:cBhvr>
                                        <p:cTn id="75" dur="500"/>
                                        <p:tgtEl>
                                          <p:spTgt spid="7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down)">
                                      <p:cBhvr>
                                        <p:cTn id="80" dur="500"/>
                                        <p:tgtEl>
                                          <p:spTgt spid="73"/>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barn(inVertical)">
                                      <p:cBhvr>
                                        <p:cTn id="8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1.1. </a:t>
            </a:r>
            <a:r>
              <a:rPr lang="en-US" dirty="0" err="1"/>
              <a:t>Mô</a:t>
            </a:r>
            <a:r>
              <a:rPr lang="en-US" dirty="0"/>
              <a:t> </a:t>
            </a:r>
            <a:r>
              <a:rPr lang="en-US" dirty="0" err="1"/>
              <a:t>tả</a:t>
            </a:r>
            <a:r>
              <a:rPr lang="en-US" dirty="0"/>
              <a:t> </a:t>
            </a:r>
            <a:r>
              <a:rPr lang="en-US" dirty="0" err="1"/>
              <a:t>yêu</a:t>
            </a:r>
            <a:r>
              <a:rPr lang="en-US" dirty="0"/>
              <a:t> </a:t>
            </a:r>
            <a:r>
              <a:rPr lang="en-US" dirty="0" err="1"/>
              <a:t>cầu</a:t>
            </a:r>
            <a:r>
              <a:rPr lang="en-US" dirty="0"/>
              <a:t> </a:t>
            </a:r>
            <a:r>
              <a:rPr lang="en-US" dirty="0" err="1"/>
              <a:t>bài</a:t>
            </a:r>
            <a:r>
              <a:rPr lang="en-US" dirty="0"/>
              <a:t> </a:t>
            </a:r>
            <a:r>
              <a:rPr lang="en-US" dirty="0" err="1"/>
              <a:t>toán</a:t>
            </a:r>
            <a:endParaRPr lang="en-US" dirty="0"/>
          </a:p>
        </p:txBody>
      </p:sp>
      <p:sp>
        <p:nvSpPr>
          <p:cNvPr id="26" name="Freeform: Shape 25">
            <a:extLst>
              <a:ext uri="{FF2B5EF4-FFF2-40B4-BE49-F238E27FC236}">
                <a16:creationId xmlns:a16="http://schemas.microsoft.com/office/drawing/2014/main" id="{04129D96-D95B-46A9-BCC5-7F50C4E04C44}"/>
              </a:ext>
            </a:extLst>
          </p:cNvPr>
          <p:cNvSpPr/>
          <p:nvPr/>
        </p:nvSpPr>
        <p:spPr>
          <a:xfrm>
            <a:off x="2872398" y="742138"/>
            <a:ext cx="16901" cy="16901"/>
          </a:xfrm>
          <a:custGeom>
            <a:avLst/>
            <a:gdLst/>
            <a:ahLst/>
            <a:cxnLst/>
            <a:rect l="l" t="t" r="r" b="b"/>
            <a:pathLst>
              <a:path/>
            </a:pathLst>
          </a:custGeom>
          <a:solidFill>
            <a:schemeClr val="tx1"/>
          </a:solidFill>
          <a:ln w="9525"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9FB12DCE-4645-4A8C-928B-4E9456AE52CB}"/>
              </a:ext>
            </a:extLst>
          </p:cNvPr>
          <p:cNvGrpSpPr/>
          <p:nvPr/>
        </p:nvGrpSpPr>
        <p:grpSpPr>
          <a:xfrm>
            <a:off x="538386" y="1800672"/>
            <a:ext cx="6152560" cy="1528565"/>
            <a:chOff x="3017859" y="4108966"/>
            <a:chExt cx="1249476" cy="1528565"/>
          </a:xfrm>
        </p:grpSpPr>
        <p:sp>
          <p:nvSpPr>
            <p:cNvPr id="25" name="TextBox 24">
              <a:extLst>
                <a:ext uri="{FF2B5EF4-FFF2-40B4-BE49-F238E27FC236}">
                  <a16:creationId xmlns:a16="http://schemas.microsoft.com/office/drawing/2014/main" id="{93D10FF2-780F-4C31-9A5C-18A6BEBBE4E9}"/>
                </a:ext>
              </a:extLst>
            </p:cNvPr>
            <p:cNvSpPr txBox="1"/>
            <p:nvPr/>
          </p:nvSpPr>
          <p:spPr>
            <a:xfrm>
              <a:off x="3017859" y="4560313"/>
              <a:ext cx="1245478" cy="1077218"/>
            </a:xfrm>
            <a:prstGeom prst="rect">
              <a:avLst/>
            </a:prstGeom>
            <a:noFill/>
          </p:spPr>
          <p:txBody>
            <a:bodyPr wrap="square" rtlCol="0">
              <a:spAutoFit/>
            </a:bodyPr>
            <a:lstStyle/>
            <a:p>
              <a:pPr algn="r"/>
              <a:r>
                <a:rPr lang="en-US" altLang="ko-KR" sz="1600" dirty="0" err="1">
                  <a:solidFill>
                    <a:schemeClr val="tx1">
                      <a:lumMod val="75000"/>
                      <a:lumOff val="25000"/>
                    </a:schemeClr>
                  </a:solidFill>
                  <a:cs typeface="Arial" pitchFamily="34" charset="0"/>
                </a:rPr>
                <a:t>Mỗi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ngày</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quán</a:t>
              </a:r>
              <a:r>
                <a:rPr lang="en-US" altLang="ko-KR" sz="1600" dirty="0">
                  <a:solidFill>
                    <a:schemeClr val="tx1">
                      <a:lumMod val="75000"/>
                      <a:lumOff val="25000"/>
                    </a:schemeClr>
                  </a:solidFill>
                  <a:cs typeface="Arial" pitchFamily="34" charset="0"/>
                </a:rPr>
                <a:t> cafe ITER </a:t>
              </a:r>
              <a:r>
                <a:rPr lang="en-US" altLang="ko-KR" sz="1600" dirty="0" err="1">
                  <a:solidFill>
                    <a:schemeClr val="tx1">
                      <a:lumMod val="75000"/>
                      <a:lumOff val="25000"/>
                    </a:schemeClr>
                  </a:solidFill>
                  <a:cs typeface="Arial" pitchFamily="34" charset="0"/>
                </a:rPr>
                <a:t>đón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gần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trăm</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khách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hàng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tới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uống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nước</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và</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vui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chơi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chụp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ảnh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Công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việc</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thanh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toán</a:t>
              </a:r>
              <a:r>
                <a:rPr lang="en-US" altLang="ko-KR" sz="1600" dirty="0">
                  <a:solidFill>
                    <a:schemeClr val="tx1">
                      <a:lumMod val="75000"/>
                      <a:lumOff val="25000"/>
                    </a:schemeClr>
                  </a:solidFill>
                  <a:cs typeface="Arial" pitchFamily="34" charset="0"/>
                </a:rPr>
                <a:t> , </a:t>
              </a:r>
              <a:r>
                <a:rPr lang="en-US" altLang="ko-KR" sz="1600" dirty="0" err="1">
                  <a:solidFill>
                    <a:schemeClr val="tx1">
                      <a:lumMod val="75000"/>
                      <a:lumOff val="25000"/>
                    </a:schemeClr>
                  </a:solidFill>
                  <a:cs typeface="Arial" pitchFamily="34" charset="0"/>
                </a:rPr>
                <a:t>quản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lý</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bàn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ăn</a:t>
              </a:r>
              <a:r>
                <a:rPr lang="en-US" altLang="ko-KR" sz="1600" dirty="0">
                  <a:solidFill>
                    <a:schemeClr val="tx1">
                      <a:lumMod val="75000"/>
                      <a:lumOff val="25000"/>
                    </a:schemeClr>
                  </a:solidFill>
                  <a:cs typeface="Arial" pitchFamily="34" charset="0"/>
                </a:rPr>
                <a:t> do </a:t>
              </a:r>
              <a:r>
                <a:rPr lang="en-US" altLang="ko-KR" sz="1600" dirty="0" err="1">
                  <a:solidFill>
                    <a:schemeClr val="tx1">
                      <a:lumMod val="75000"/>
                      <a:lumOff val="25000"/>
                    </a:schemeClr>
                  </a:solidFill>
                  <a:cs typeface="Arial" pitchFamily="34" charset="0"/>
                </a:rPr>
                <a:t>thu</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ngân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phụ</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trách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Công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việc</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quản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lý</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món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ăn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doanh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thu</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sẽ</a:t>
              </a:r>
              <a:r>
                <a:rPr lang="en-US" altLang="ko-KR" sz="1600" dirty="0">
                  <a:solidFill>
                    <a:schemeClr val="tx1">
                      <a:lumMod val="75000"/>
                      <a:lumOff val="25000"/>
                    </a:schemeClr>
                  </a:solidFill>
                  <a:cs typeface="Arial" pitchFamily="34" charset="0"/>
                </a:rPr>
                <a:t> do </a:t>
              </a:r>
              <a:r>
                <a:rPr lang="en-US" altLang="ko-KR" sz="1600" dirty="0" err="1">
                  <a:solidFill>
                    <a:schemeClr val="tx1">
                      <a:lumMod val="75000"/>
                      <a:lumOff val="25000"/>
                    </a:schemeClr>
                  </a:solidFill>
                  <a:cs typeface="Arial" pitchFamily="34" charset="0"/>
                </a:rPr>
                <a:t>Quản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lý</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phụ</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trách</a:t>
              </a:r>
              <a:r>
                <a:rPr lang="en-US" altLang="ko-KR" sz="1600" dirty="0">
                  <a:solidFill>
                    <a:schemeClr val="tx1">
                      <a:lumMod val="75000"/>
                      <a:lumOff val="25000"/>
                    </a:schemeClr>
                  </a:solidFill>
                  <a:cs typeface="Arial" pitchFamily="34" charset="0"/>
                </a:rPr>
                <a:t>.</a:t>
              </a:r>
              <a:endParaRPr lang="ko-KR" altLang="en-US" sz="16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4423A242-D748-40EE-92F1-2531A6A870AA}"/>
                </a:ext>
              </a:extLst>
            </p:cNvPr>
            <p:cNvSpPr txBox="1"/>
            <p:nvPr/>
          </p:nvSpPr>
          <p:spPr>
            <a:xfrm>
              <a:off x="3017859" y="4108966"/>
              <a:ext cx="1249476" cy="507831"/>
            </a:xfrm>
            <a:prstGeom prst="rect">
              <a:avLst/>
            </a:prstGeom>
            <a:noFill/>
          </p:spPr>
          <p:txBody>
            <a:bodyPr wrap="square" rtlCol="0">
              <a:spAutoFit/>
            </a:bodyPr>
            <a:lstStyle/>
            <a:p>
              <a:pPr algn="r"/>
              <a:r>
                <a:rPr lang="en-US" altLang="ko-KR" sz="2700" b="1" dirty="0" err="1">
                  <a:solidFill>
                    <a:schemeClr val="tx1">
                      <a:lumMod val="65000"/>
                      <a:lumOff val="35000"/>
                    </a:schemeClr>
                  </a:solidFill>
                  <a:cs typeface="Arial" pitchFamily="34" charset="0"/>
                </a:rPr>
                <a:t>Bài</a:t>
              </a:r>
              <a:r>
                <a:rPr lang="en-US" altLang="ko-KR" sz="2700" b="1" dirty="0">
                  <a:solidFill>
                    <a:schemeClr val="tx1">
                      <a:lumMod val="65000"/>
                      <a:lumOff val="35000"/>
                    </a:schemeClr>
                  </a:solidFill>
                  <a:cs typeface="Arial" pitchFamily="34" charset="0"/>
                </a:rPr>
                <a:t> </a:t>
              </a:r>
              <a:r>
                <a:rPr lang="en-US" altLang="ko-KR" sz="2700" b="1" dirty="0" err="1">
                  <a:solidFill>
                    <a:schemeClr val="tx1">
                      <a:lumMod val="65000"/>
                      <a:lumOff val="35000"/>
                    </a:schemeClr>
                  </a:solidFill>
                  <a:cs typeface="Arial" pitchFamily="34" charset="0"/>
                </a:rPr>
                <a:t>toán</a:t>
              </a:r>
              <a:r>
                <a:rPr lang="en-US" altLang="ko-KR" sz="2700" b="1" dirty="0">
                  <a:solidFill>
                    <a:schemeClr val="tx1">
                      <a:lumMod val="65000"/>
                      <a:lumOff val="35000"/>
                    </a:schemeClr>
                  </a:solidFill>
                  <a:cs typeface="Arial" pitchFamily="34" charset="0"/>
                </a:rPr>
                <a:t> </a:t>
              </a:r>
              <a:r>
                <a:rPr lang="en-US" altLang="ko-KR" sz="2700" b="1" dirty="0" err="1">
                  <a:solidFill>
                    <a:schemeClr val="tx1">
                      <a:lumMod val="65000"/>
                      <a:lumOff val="35000"/>
                    </a:schemeClr>
                  </a:solidFill>
                  <a:cs typeface="Arial" pitchFamily="34" charset="0"/>
                </a:rPr>
                <a:t>quản</a:t>
              </a:r>
              <a:r>
                <a:rPr lang="en-US" altLang="ko-KR" sz="2700" b="1" dirty="0">
                  <a:solidFill>
                    <a:schemeClr val="tx1">
                      <a:lumMod val="65000"/>
                      <a:lumOff val="35000"/>
                    </a:schemeClr>
                  </a:solidFill>
                  <a:cs typeface="Arial" pitchFamily="34" charset="0"/>
                </a:rPr>
                <a:t> </a:t>
              </a:r>
              <a:r>
                <a:rPr lang="en-US" altLang="ko-KR" sz="2700" b="1" dirty="0" err="1">
                  <a:solidFill>
                    <a:schemeClr val="tx1">
                      <a:lumMod val="65000"/>
                      <a:lumOff val="35000"/>
                    </a:schemeClr>
                  </a:solidFill>
                  <a:cs typeface="Arial" pitchFamily="34" charset="0"/>
                </a:rPr>
                <a:t>lý</a:t>
              </a:r>
              <a:r>
                <a:rPr lang="en-US" altLang="ko-KR" sz="2700" b="1" dirty="0">
                  <a:solidFill>
                    <a:schemeClr val="tx1">
                      <a:lumMod val="65000"/>
                      <a:lumOff val="35000"/>
                    </a:schemeClr>
                  </a:solidFill>
                  <a:cs typeface="Arial" pitchFamily="34" charset="0"/>
                </a:rPr>
                <a:t> </a:t>
              </a:r>
              <a:r>
                <a:rPr lang="en-US" altLang="ko-KR" sz="2700" b="1" dirty="0" err="1">
                  <a:solidFill>
                    <a:schemeClr val="tx1">
                      <a:lumMod val="65000"/>
                      <a:lumOff val="35000"/>
                    </a:schemeClr>
                  </a:solidFill>
                  <a:cs typeface="Arial" pitchFamily="34" charset="0"/>
                </a:rPr>
                <a:t>quán</a:t>
              </a:r>
              <a:r>
                <a:rPr lang="en-US" altLang="ko-KR" sz="2700" b="1" dirty="0">
                  <a:solidFill>
                    <a:schemeClr val="tx1">
                      <a:lumMod val="65000"/>
                      <a:lumOff val="35000"/>
                    </a:schemeClr>
                  </a:solidFill>
                  <a:cs typeface="Arial" pitchFamily="34" charset="0"/>
                </a:rPr>
                <a:t> cafe</a:t>
              </a:r>
              <a:endParaRPr lang="ko-KR" altLang="en-US" sz="2700" b="1" dirty="0">
                <a:solidFill>
                  <a:schemeClr val="tx1">
                    <a:lumMod val="65000"/>
                    <a:lumOff val="35000"/>
                  </a:schemeClr>
                </a:solidFill>
                <a:cs typeface="Arial" pitchFamily="34" charset="0"/>
              </a:endParaRPr>
            </a:p>
          </p:txBody>
        </p:sp>
      </p:grpSp>
      <p:grpSp>
        <p:nvGrpSpPr>
          <p:cNvPr id="28" name="Group 27">
            <a:extLst>
              <a:ext uri="{FF2B5EF4-FFF2-40B4-BE49-F238E27FC236}">
                <a16:creationId xmlns:a16="http://schemas.microsoft.com/office/drawing/2014/main" id="{803F0876-602C-4093-88AD-5E6E037527DC}"/>
              </a:ext>
            </a:extLst>
          </p:cNvPr>
          <p:cNvGrpSpPr/>
          <p:nvPr/>
        </p:nvGrpSpPr>
        <p:grpSpPr>
          <a:xfrm>
            <a:off x="584113" y="4620912"/>
            <a:ext cx="4705280" cy="1661994"/>
            <a:chOff x="3049206" y="4283314"/>
            <a:chExt cx="1839465" cy="1661994"/>
          </a:xfrm>
        </p:grpSpPr>
        <p:sp>
          <p:nvSpPr>
            <p:cNvPr id="29" name="TextBox 28">
              <a:extLst>
                <a:ext uri="{FF2B5EF4-FFF2-40B4-BE49-F238E27FC236}">
                  <a16:creationId xmlns:a16="http://schemas.microsoft.com/office/drawing/2014/main" id="{5DCAF5EF-C06C-4B45-8CB2-B3CF6DD85D13}"/>
                </a:ext>
              </a:extLst>
            </p:cNvPr>
            <p:cNvSpPr txBox="1"/>
            <p:nvPr/>
          </p:nvSpPr>
          <p:spPr>
            <a:xfrm>
              <a:off x="3049206" y="4560313"/>
              <a:ext cx="1839465" cy="1384995"/>
            </a:xfrm>
            <a:prstGeom prst="rect">
              <a:avLst/>
            </a:prstGeom>
            <a:noFill/>
          </p:spPr>
          <p:txBody>
            <a:bodyPr wrap="square" rtlCol="0">
              <a:spAutoFit/>
            </a:bodyPr>
            <a:lstStyle/>
            <a:p>
              <a:pPr algn="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quyền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nắm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bắt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được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doanh</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thông</a:t>
              </a:r>
              <a:r>
                <a:rPr lang="en-US" altLang="ko-KR" sz="1400" dirty="0">
                  <a:solidFill>
                    <a:schemeClr val="tx1">
                      <a:lumMod val="75000"/>
                      <a:lumOff val="25000"/>
                    </a:schemeClr>
                  </a:solidFill>
                  <a:cs typeface="Arial" pitchFamily="34" charset="0"/>
                </a:rPr>
                <a:t> qua </a:t>
              </a:r>
              <a:r>
                <a:rPr lang="en-US" altLang="ko-KR" sz="1400" dirty="0" err="1">
                  <a:solidFill>
                    <a:schemeClr val="tx1">
                      <a:lumMod val="75000"/>
                      <a:lumOff val="25000"/>
                    </a:schemeClr>
                  </a:solidFill>
                  <a:cs typeface="Arial" pitchFamily="34" charset="0"/>
                </a:rPr>
                <a:t>thống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kê</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hóa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đơn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của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cửa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hàng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trong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ngày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trong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tuần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cả</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trong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tháng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thêm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những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món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ăn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mới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xóa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những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món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ăn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không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phục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vụ</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nữa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hoặc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sửa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lại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giá</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cả</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tên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của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món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ăn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tương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cũng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thêm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xóa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sửa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bàn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ăn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tài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khoản</a:t>
              </a:r>
              <a:r>
                <a:rPr lang="en-US" altLang="ko-KR" sz="1400" dirty="0">
                  <a:solidFill>
                    <a:schemeClr val="tx1">
                      <a:lumMod val="75000"/>
                      <a:lumOff val="25000"/>
                    </a:schemeClr>
                  </a:solidFill>
                  <a:cs typeface="Arial" pitchFamily="34" charset="0"/>
                </a:rPr>
                <a:t> admin, </a:t>
              </a:r>
              <a:r>
                <a:rPr lang="en-US" altLang="ko-KR" sz="1400" dirty="0" err="1">
                  <a:solidFill>
                    <a:schemeClr val="tx1">
                      <a:lumMod val="75000"/>
                      <a:lumOff val="25000"/>
                    </a:schemeClr>
                  </a:solidFill>
                  <a:cs typeface="Arial" pitchFamily="34" charset="0"/>
                </a:rPr>
                <a:t>danh</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mục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món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ăn</a:t>
              </a:r>
              <a:r>
                <a:rPr lang="en-US" altLang="ko-KR" sz="1400" dirty="0">
                  <a:solidFill>
                    <a:schemeClr val="tx1">
                      <a:lumMod val="75000"/>
                      <a:lumOff val="25000"/>
                    </a:schemeClr>
                  </a:solidFill>
                  <a:cs typeface="Arial" pitchFamily="34" charset="0"/>
                </a:rPr>
                <a:t>    </a:t>
              </a:r>
            </a:p>
          </p:txBody>
        </p:sp>
        <p:sp>
          <p:nvSpPr>
            <p:cNvPr id="30" name="TextBox 29">
              <a:extLst>
                <a:ext uri="{FF2B5EF4-FFF2-40B4-BE49-F238E27FC236}">
                  <a16:creationId xmlns:a16="http://schemas.microsoft.com/office/drawing/2014/main" id="{B85CBC81-220A-4AC0-AE6C-DF3F4053ED65}"/>
                </a:ext>
              </a:extLst>
            </p:cNvPr>
            <p:cNvSpPr txBox="1"/>
            <p:nvPr/>
          </p:nvSpPr>
          <p:spPr>
            <a:xfrm>
              <a:off x="3049206" y="4283314"/>
              <a:ext cx="1839465" cy="307777"/>
            </a:xfrm>
            <a:prstGeom prst="rect">
              <a:avLst/>
            </a:prstGeom>
            <a:noFill/>
          </p:spPr>
          <p:txBody>
            <a:bodyPr wrap="square" rtlCol="0">
              <a:spAutoFit/>
            </a:bodyPr>
            <a:lstStyle/>
            <a:p>
              <a:pPr algn="r"/>
              <a:r>
                <a:rPr lang="en-US" altLang="ko-KR" sz="1400" b="1" dirty="0" err="1">
                  <a:solidFill>
                    <a:schemeClr val="tx1">
                      <a:lumMod val="75000"/>
                      <a:lumOff val="25000"/>
                    </a:schemeClr>
                  </a:solidFill>
                  <a:cs typeface="Arial" pitchFamily="34" charset="0"/>
                </a:rPr>
                <a:t>Quản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lý</a:t>
              </a:r>
              <a:endParaRPr lang="ko-KR" altLang="en-US" sz="1400" b="1"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BB128692-B328-4D2A-BEB1-B8AC42479275}"/>
              </a:ext>
            </a:extLst>
          </p:cNvPr>
          <p:cNvGrpSpPr/>
          <p:nvPr/>
        </p:nvGrpSpPr>
        <p:grpSpPr>
          <a:xfrm>
            <a:off x="655984" y="3444522"/>
            <a:ext cx="4705280" cy="1015663"/>
            <a:chOff x="3049206" y="4283314"/>
            <a:chExt cx="1839465" cy="1015663"/>
          </a:xfrm>
        </p:grpSpPr>
        <p:sp>
          <p:nvSpPr>
            <p:cNvPr id="35" name="TextBox 34">
              <a:extLst>
                <a:ext uri="{FF2B5EF4-FFF2-40B4-BE49-F238E27FC236}">
                  <a16:creationId xmlns:a16="http://schemas.microsoft.com/office/drawing/2014/main" id="{F7B9F345-B6A6-4DAD-B02E-80440BCABBD7}"/>
                </a:ext>
              </a:extLst>
            </p:cNvPr>
            <p:cNvSpPr txBox="1"/>
            <p:nvPr/>
          </p:nvSpPr>
          <p:spPr>
            <a:xfrm>
              <a:off x="3049206" y="4560313"/>
              <a:ext cx="1839465" cy="738664"/>
            </a:xfrm>
            <a:prstGeom prst="rect">
              <a:avLst/>
            </a:prstGeom>
            <a:noFill/>
          </p:spPr>
          <p:txBody>
            <a:bodyPr wrap="square" rtlCol="0">
              <a:spAutoFit/>
            </a:bodyPr>
            <a:lstStyle/>
            <a:p>
              <a:pPr algn="r"/>
              <a:r>
                <a:rPr lang="en-US" altLang="ko-KR" sz="1400" dirty="0" err="1">
                  <a:solidFill>
                    <a:schemeClr val="tx1">
                      <a:lumMod val="75000"/>
                      <a:lumOff val="25000"/>
                    </a:schemeClr>
                  </a:solidFill>
                  <a:cs typeface="Arial" pitchFamily="34" charset="0"/>
                </a:rPr>
                <a:t>Cập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nhật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trạng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thái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bàn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ăn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đã</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người</a:t>
              </a:r>
              <a:r>
                <a:rPr lang="en-US" altLang="ko-KR" sz="1400" dirty="0">
                  <a:solidFill>
                    <a:schemeClr val="tx1">
                      <a:lumMod val="75000"/>
                      <a:lumOff val="25000"/>
                    </a:schemeClr>
                  </a:solidFill>
                  <a:cs typeface="Arial" pitchFamily="34" charset="0"/>
                </a:rPr>
                <a:t> hay </a:t>
              </a:r>
              <a:r>
                <a:rPr lang="en-US" altLang="ko-KR" sz="1400" dirty="0" err="1">
                  <a:solidFill>
                    <a:schemeClr val="tx1">
                      <a:lumMod val="75000"/>
                      <a:lumOff val="25000"/>
                    </a:schemeClr>
                  </a:solidFill>
                  <a:cs typeface="Arial" pitchFamily="34" charset="0"/>
                </a:rPr>
                <a:t>là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còn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trống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thêm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vào</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những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món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ăn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khách</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hàng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đã</a:t>
              </a:r>
              <a:r>
                <a:rPr lang="en-US" altLang="ko-KR" sz="1400" dirty="0">
                  <a:solidFill>
                    <a:schemeClr val="tx1">
                      <a:lumMod val="75000"/>
                      <a:lumOff val="25000"/>
                    </a:schemeClr>
                  </a:solidFill>
                  <a:cs typeface="Arial" pitchFamily="34" charset="0"/>
                </a:rPr>
                <a:t> order. Thanh </a:t>
              </a:r>
              <a:r>
                <a:rPr lang="en-US" altLang="ko-KR" sz="1400" dirty="0" err="1">
                  <a:solidFill>
                    <a:schemeClr val="tx1">
                      <a:lumMod val="75000"/>
                      <a:lumOff val="25000"/>
                    </a:schemeClr>
                  </a:solidFill>
                  <a:cs typeface="Arial" pitchFamily="34" charset="0"/>
                </a:rPr>
                <a:t>toán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nhận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tiền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từ</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khách</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hàng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in </a:t>
              </a:r>
              <a:r>
                <a:rPr lang="en-US" altLang="ko-KR" sz="1400" dirty="0" err="1">
                  <a:solidFill>
                    <a:schemeClr val="tx1">
                      <a:lumMod val="75000"/>
                      <a:lumOff val="25000"/>
                    </a:schemeClr>
                  </a:solidFill>
                  <a:cs typeface="Arial" pitchFamily="34" charset="0"/>
                </a:rPr>
                <a:t>hóa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đơn</a:t>
              </a:r>
              <a:r>
                <a:rPr lang="en-US" altLang="ko-KR" sz="1400" dirty="0">
                  <a:solidFill>
                    <a:schemeClr val="tx1">
                      <a:lumMod val="75000"/>
                      <a:lumOff val="25000"/>
                    </a:schemeClr>
                  </a:solidFill>
                  <a:cs typeface="Arial" pitchFamily="34" charset="0"/>
                </a:rPr>
                <a:t>.</a:t>
              </a:r>
              <a:r>
                <a:rPr lang="en-US" altLang="ko-KR" sz="1200" dirty="0">
                  <a:solidFill>
                    <a:schemeClr val="tx1">
                      <a:lumMod val="75000"/>
                      <a:lumOff val="25000"/>
                    </a:schemeClr>
                  </a:solidFill>
                  <a:cs typeface="Arial" pitchFamily="34" charset="0"/>
                </a:rPr>
                <a:t>    </a:t>
              </a:r>
            </a:p>
          </p:txBody>
        </p:sp>
        <p:sp>
          <p:nvSpPr>
            <p:cNvPr id="36" name="TextBox 35">
              <a:extLst>
                <a:ext uri="{FF2B5EF4-FFF2-40B4-BE49-F238E27FC236}">
                  <a16:creationId xmlns:a16="http://schemas.microsoft.com/office/drawing/2014/main" id="{722D7A3F-6E23-40CB-A254-BF87B3A5201E}"/>
                </a:ext>
              </a:extLst>
            </p:cNvPr>
            <p:cNvSpPr txBox="1"/>
            <p:nvPr/>
          </p:nvSpPr>
          <p:spPr>
            <a:xfrm>
              <a:off x="3049206" y="4283314"/>
              <a:ext cx="183946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Thu </a:t>
              </a:r>
              <a:r>
                <a:rPr lang="en-US" altLang="ko-KR" sz="1400" b="1" dirty="0" err="1">
                  <a:solidFill>
                    <a:schemeClr val="tx1">
                      <a:lumMod val="75000"/>
                      <a:lumOff val="25000"/>
                    </a:schemeClr>
                  </a:solidFill>
                  <a:cs typeface="Arial" pitchFamily="34" charset="0"/>
                </a:rPr>
                <a:t>Ngân</a:t>
              </a:r>
              <a:endParaRPr lang="ko-KR" altLang="en-US" sz="1400" b="1" dirty="0">
                <a:solidFill>
                  <a:schemeClr val="tx1">
                    <a:lumMod val="75000"/>
                    <a:lumOff val="25000"/>
                  </a:schemeClr>
                </a:solidFill>
                <a:cs typeface="Arial" pitchFamily="34" charset="0"/>
              </a:endParaRPr>
            </a:p>
          </p:txBody>
        </p:sp>
      </p:grpSp>
      <p:pic>
        <p:nvPicPr>
          <p:cNvPr id="4" name="Picture 3" descr="Icon&#10;&#10;Description automatically generated">
            <a:extLst>
              <a:ext uri="{FF2B5EF4-FFF2-40B4-BE49-F238E27FC236}">
                <a16:creationId xmlns:a16="http://schemas.microsoft.com/office/drawing/2014/main" id="{CD45BDDE-6B8D-448D-9818-7C7750664A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1591" y="3447167"/>
            <a:ext cx="948818" cy="948818"/>
          </a:xfrm>
          <a:prstGeom prst="rect">
            <a:avLst/>
          </a:prstGeom>
        </p:spPr>
      </p:pic>
      <p:pic>
        <p:nvPicPr>
          <p:cNvPr id="6" name="Picture 5" descr="Icon&#10;&#10;Description automatically generated">
            <a:extLst>
              <a:ext uri="{FF2B5EF4-FFF2-40B4-BE49-F238E27FC236}">
                <a16:creationId xmlns:a16="http://schemas.microsoft.com/office/drawing/2014/main" id="{A6A827E5-3F2F-4711-AF20-3887A40777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5909" y="4604121"/>
            <a:ext cx="1329905" cy="1329905"/>
          </a:xfrm>
          <a:prstGeom prst="rect">
            <a:avLst/>
          </a:prstGeom>
        </p:spPr>
      </p:pic>
      <p:pic>
        <p:nvPicPr>
          <p:cNvPr id="8" name="Picture 7" descr="Logo&#10;&#10;Description automatically generated">
            <a:extLst>
              <a:ext uri="{FF2B5EF4-FFF2-40B4-BE49-F238E27FC236}">
                <a16:creationId xmlns:a16="http://schemas.microsoft.com/office/drawing/2014/main" id="{D9D6C37F-8731-4ED8-8032-DFF733EE5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650" y="1800672"/>
            <a:ext cx="4095808" cy="4056424"/>
          </a:xfrm>
          <a:prstGeom prst="rect">
            <a:avLst/>
          </a:prstGeom>
        </p:spPr>
      </p:pic>
    </p:spTree>
    <p:extLst>
      <p:ext uri="{BB962C8B-B14F-4D97-AF65-F5344CB8AC3E}">
        <p14:creationId xmlns:p14="http://schemas.microsoft.com/office/powerpoint/2010/main" val="4026004919"/>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Tổng quan hệ thống quản lý quán cà phê</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1</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Mục đích và yêu cầu</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1.2</a:t>
              </a:r>
              <a:endParaRPr lang="ko-KR" altLang="en-US" sz="3600" b="1" dirty="0">
                <a:solidFill>
                  <a:schemeClr val="accent2">
                    <a:lumMod val="75000"/>
                  </a:schemeClr>
                </a:solidFill>
                <a:cs typeface="Arial" pitchFamily="34" charset="0"/>
              </a:endParaRPr>
            </a:p>
          </p:txBody>
        </p:sp>
      </p:grpSp>
      <p:sp>
        <p:nvSpPr>
          <p:cNvPr id="9" name="Rectangle 8"/>
          <p:cNvSpPr/>
          <p:nvPr/>
        </p:nvSpPr>
        <p:spPr>
          <a:xfrm>
            <a:off x="1062318" y="1858146"/>
            <a:ext cx="10955511" cy="3349956"/>
          </a:xfrm>
          <a:prstGeom prst="rect">
            <a:avLst/>
          </a:prstGeom>
        </p:spPr>
        <p:txBody>
          <a:bodyPr wrap="square">
            <a:spAutoFit/>
          </a:bodyPr>
          <a:lstStyle/>
          <a:p>
            <a:pPr marL="342900" lvl="0" indent="-342900" algn="just">
              <a:lnSpc>
                <a:spcPct val="150000"/>
              </a:lnSpc>
              <a:spcAft>
                <a:spcPts val="0"/>
              </a:spcAft>
              <a:buFont typeface="Symbol" panose="05050102010706020507" pitchFamily="18" charset="2"/>
              <a:buChar char=""/>
            </a:pPr>
            <a:r>
              <a:rPr lang="en-US" sz="2400">
                <a:latin typeface="Times New Roman" panose="02020603050405020304" pitchFamily="18" charset="0"/>
                <a:ea typeface="Times New Roman" panose="02020603050405020304" pitchFamily="18" charset="0"/>
              </a:rPr>
              <a:t>Giảm thiểu lượng công việc thủ công</a:t>
            </a:r>
          </a:p>
          <a:p>
            <a:pPr marL="342900" lvl="0" indent="-342900" algn="just">
              <a:lnSpc>
                <a:spcPct val="150000"/>
              </a:lnSpc>
              <a:spcAft>
                <a:spcPts val="0"/>
              </a:spcAft>
              <a:buFont typeface="Symbol" panose="05050102010706020507" pitchFamily="18" charset="2"/>
              <a:buChar char=""/>
            </a:pPr>
            <a:r>
              <a:rPr lang="en-US" sz="2400">
                <a:latin typeface="Times New Roman" panose="02020603050405020304" pitchFamily="18" charset="0"/>
                <a:ea typeface="Times New Roman" panose="02020603050405020304" pitchFamily="18" charset="0"/>
              </a:rPr>
              <a:t>Nâng cao hiệu quả trong công tác quản lý quán cà phê</a:t>
            </a:r>
          </a:p>
          <a:p>
            <a:pPr marL="342900" lvl="0" indent="-342900" algn="just">
              <a:lnSpc>
                <a:spcPct val="150000"/>
              </a:lnSpc>
              <a:spcAft>
                <a:spcPts val="0"/>
              </a:spcAft>
              <a:buFont typeface="Symbol" panose="05050102010706020507" pitchFamily="18" charset="2"/>
              <a:buChar char=""/>
            </a:pPr>
            <a:r>
              <a:rPr lang="en-US" sz="2400">
                <a:latin typeface="Times New Roman" panose="02020603050405020304" pitchFamily="18" charset="0"/>
                <a:ea typeface="Times New Roman" panose="02020603050405020304" pitchFamily="18" charset="0"/>
              </a:rPr>
              <a:t>Bảo mật thông tin và tiết kiệm thời gian</a:t>
            </a:r>
          </a:p>
          <a:p>
            <a:pPr marL="342900" lvl="0" indent="-342900" algn="just">
              <a:lnSpc>
                <a:spcPct val="150000"/>
              </a:lnSpc>
              <a:spcAft>
                <a:spcPts val="0"/>
              </a:spcAft>
              <a:buFont typeface="Symbol" panose="05050102010706020507" pitchFamily="18" charset="2"/>
              <a:buChar char=""/>
            </a:pPr>
            <a:r>
              <a:rPr lang="en-US" sz="2400">
                <a:latin typeface="Times New Roman" panose="02020603050405020304" pitchFamily="18" charset="0"/>
                <a:ea typeface="Times New Roman" panose="02020603050405020304" pitchFamily="18" charset="0"/>
              </a:rPr>
              <a:t>Giao diện và bố cục phần mềm sắp xếp hợp lí, rõ ràng, tiện lợi cho người dùng.</a:t>
            </a:r>
          </a:p>
          <a:p>
            <a:pPr marL="342900" lvl="0" indent="-342900" algn="just">
              <a:lnSpc>
                <a:spcPct val="150000"/>
              </a:lnSpc>
              <a:spcAft>
                <a:spcPts val="0"/>
              </a:spcAft>
              <a:buFont typeface="Symbol" panose="05050102010706020507" pitchFamily="18" charset="2"/>
              <a:buChar char=""/>
            </a:pPr>
            <a:r>
              <a:rPr lang="en-US" sz="2400">
                <a:latin typeface="Times New Roman" panose="02020603050405020304" pitchFamily="18" charset="0"/>
                <a:ea typeface="Times New Roman" panose="02020603050405020304" pitchFamily="18" charset="0"/>
              </a:rPr>
              <a:t>Phần mềm có thể lưu trữ một lượng lớn thông tin đơn hàng, thực đơn, chỗ ngồi</a:t>
            </a:r>
          </a:p>
          <a:p>
            <a:pPr marL="342900" lvl="0" indent="-342900" algn="just">
              <a:lnSpc>
                <a:spcPct val="150000"/>
              </a:lnSpc>
              <a:spcAft>
                <a:spcPts val="0"/>
              </a:spcAft>
              <a:buFont typeface="Symbol" panose="05050102010706020507" pitchFamily="18" charset="2"/>
              <a:buChar char=""/>
            </a:pPr>
            <a:r>
              <a:rPr lang="en-US" sz="2400">
                <a:latin typeface="Times New Roman" panose="02020603050405020304" pitchFamily="18" charset="0"/>
                <a:ea typeface="Times New Roman" panose="02020603050405020304" pitchFamily="18" charset="0"/>
              </a:rPr>
              <a:t>Bộ phận quản lí có thể điều chỉnh và xem thông tin đơn hàng, thực đơn, chỗ ngồi</a:t>
            </a:r>
          </a:p>
        </p:txBody>
      </p:sp>
    </p:spTree>
    <p:extLst>
      <p:ext uri="{BB962C8B-B14F-4D97-AF65-F5344CB8AC3E}">
        <p14:creationId xmlns:p14="http://schemas.microsoft.com/office/powerpoint/2010/main" val="36252986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Tổng quan hệ thống quản lý quán cà phê</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1</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Chức năng </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1.3</a:t>
              </a:r>
              <a:endParaRPr lang="ko-KR" altLang="en-US" sz="3600" b="1" dirty="0">
                <a:solidFill>
                  <a:schemeClr val="accent2">
                    <a:lumMod val="75000"/>
                  </a:schemeClr>
                </a:solidFill>
                <a:cs typeface="Arial" pitchFamily="34" charset="0"/>
              </a:endParaRPr>
            </a:p>
          </p:txBody>
        </p:sp>
      </p:grpSp>
      <p:grpSp>
        <p:nvGrpSpPr>
          <p:cNvPr id="12" name="组合 7"/>
          <p:cNvGrpSpPr/>
          <p:nvPr/>
        </p:nvGrpSpPr>
        <p:grpSpPr bwMode="auto">
          <a:xfrm>
            <a:off x="4813154" y="1608501"/>
            <a:ext cx="2524813" cy="2520926"/>
            <a:chOff x="1047975" y="1130980"/>
            <a:chExt cx="1863725" cy="1863724"/>
          </a:xfrm>
        </p:grpSpPr>
        <p:sp>
          <p:nvSpPr>
            <p:cNvPr id="13" name="Freeform 9"/>
            <p:cNvSpPr>
              <a:spLocks noEditPoints="1"/>
            </p:cNvSpPr>
            <p:nvPr/>
          </p:nvSpPr>
          <p:spPr bwMode="auto">
            <a:xfrm>
              <a:off x="1047975" y="1130980"/>
              <a:ext cx="1863725" cy="1863724"/>
            </a:xfrm>
            <a:custGeom>
              <a:avLst/>
              <a:gdLst>
                <a:gd name="T0" fmla="*/ 931863 w 352"/>
                <a:gd name="T1" fmla="*/ 0 h 352"/>
                <a:gd name="T2" fmla="*/ 0 w 352"/>
                <a:gd name="T3" fmla="*/ 931862 h 352"/>
                <a:gd name="T4" fmla="*/ 931863 w 352"/>
                <a:gd name="T5" fmla="*/ 1863724 h 352"/>
                <a:gd name="T6" fmla="*/ 1863725 w 352"/>
                <a:gd name="T7" fmla="*/ 931862 h 352"/>
                <a:gd name="T8" fmla="*/ 931863 w 352"/>
                <a:gd name="T9" fmla="*/ 0 h 352"/>
                <a:gd name="T10" fmla="*/ 931863 w 352"/>
                <a:gd name="T11" fmla="*/ 1477213 h 352"/>
                <a:gd name="T12" fmla="*/ 381217 w 352"/>
                <a:gd name="T13" fmla="*/ 931862 h 352"/>
                <a:gd name="T14" fmla="*/ 931863 w 352"/>
                <a:gd name="T15" fmla="*/ 381216 h 352"/>
                <a:gd name="T16" fmla="*/ 1477214 w 352"/>
                <a:gd name="T17" fmla="*/ 931862 h 352"/>
                <a:gd name="T18" fmla="*/ 931863 w 352"/>
                <a:gd name="T19" fmla="*/ 1477213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352"/>
                <a:gd name="T32" fmla="*/ 352 w 352"/>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176" y="279"/>
                  </a:moveTo>
                  <a:cubicBezTo>
                    <a:pt x="119" y="279"/>
                    <a:pt x="72" y="233"/>
                    <a:pt x="72" y="176"/>
                  </a:cubicBezTo>
                  <a:cubicBezTo>
                    <a:pt x="72" y="119"/>
                    <a:pt x="119" y="72"/>
                    <a:pt x="176" y="72"/>
                  </a:cubicBezTo>
                  <a:cubicBezTo>
                    <a:pt x="233" y="72"/>
                    <a:pt x="279" y="119"/>
                    <a:pt x="279" y="176"/>
                  </a:cubicBezTo>
                  <a:cubicBezTo>
                    <a:pt x="279" y="233"/>
                    <a:pt x="233" y="279"/>
                    <a:pt x="176" y="279"/>
                  </a:cubicBezTo>
                  <a:close/>
                </a:path>
              </a:pathLst>
            </a:custGeom>
            <a:solidFill>
              <a:schemeClr val="accent1"/>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Freeform 10"/>
            <p:cNvSpPr/>
            <p:nvPr/>
          </p:nvSpPr>
          <p:spPr bwMode="auto">
            <a:xfrm>
              <a:off x="1100363" y="1797730"/>
              <a:ext cx="1754188" cy="1144587"/>
            </a:xfrm>
            <a:custGeom>
              <a:avLst/>
              <a:gdLst>
                <a:gd name="T0" fmla="*/ 1415010 w 331"/>
                <a:gd name="T1" fmla="*/ 0 h 216"/>
                <a:gd name="T2" fmla="*/ 1478606 w 331"/>
                <a:gd name="T3" fmla="*/ 264951 h 216"/>
                <a:gd name="T4" fmla="*/ 879744 w 331"/>
                <a:gd name="T5" fmla="*/ 863739 h 216"/>
                <a:gd name="T6" fmla="*/ 275582 w 331"/>
                <a:gd name="T7" fmla="*/ 264951 h 216"/>
                <a:gd name="T8" fmla="*/ 339178 w 331"/>
                <a:gd name="T9" fmla="*/ 0 h 216"/>
                <a:gd name="T10" fmla="*/ 42397 w 331"/>
                <a:gd name="T11" fmla="*/ 0 h 216"/>
                <a:gd name="T12" fmla="*/ 0 w 331"/>
                <a:gd name="T13" fmla="*/ 264951 h 216"/>
                <a:gd name="T14" fmla="*/ 879744 w 331"/>
                <a:gd name="T15" fmla="*/ 1144587 h 216"/>
                <a:gd name="T16" fmla="*/ 1754188 w 331"/>
                <a:gd name="T17" fmla="*/ 264951 h 216"/>
                <a:gd name="T18" fmla="*/ 1717090 w 331"/>
                <a:gd name="T19" fmla="*/ 0 h 216"/>
                <a:gd name="T20" fmla="*/ 1415010 w 331"/>
                <a:gd name="T21" fmla="*/ 0 h 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1"/>
                <a:gd name="T34" fmla="*/ 0 h 216"/>
                <a:gd name="T35" fmla="*/ 331 w 331"/>
                <a:gd name="T36" fmla="*/ 216 h 2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1" h="216">
                  <a:moveTo>
                    <a:pt x="267" y="0"/>
                  </a:moveTo>
                  <a:cubicBezTo>
                    <a:pt x="275" y="15"/>
                    <a:pt x="279" y="32"/>
                    <a:pt x="279" y="50"/>
                  </a:cubicBezTo>
                  <a:cubicBezTo>
                    <a:pt x="279" y="112"/>
                    <a:pt x="228" y="163"/>
                    <a:pt x="166" y="163"/>
                  </a:cubicBezTo>
                  <a:cubicBezTo>
                    <a:pt x="103" y="163"/>
                    <a:pt x="52" y="112"/>
                    <a:pt x="52" y="50"/>
                  </a:cubicBezTo>
                  <a:cubicBezTo>
                    <a:pt x="52" y="32"/>
                    <a:pt x="57" y="15"/>
                    <a:pt x="64" y="0"/>
                  </a:cubicBezTo>
                  <a:cubicBezTo>
                    <a:pt x="8" y="0"/>
                    <a:pt x="8" y="0"/>
                    <a:pt x="8" y="0"/>
                  </a:cubicBezTo>
                  <a:cubicBezTo>
                    <a:pt x="3" y="15"/>
                    <a:pt x="0" y="32"/>
                    <a:pt x="0" y="50"/>
                  </a:cubicBezTo>
                  <a:cubicBezTo>
                    <a:pt x="0" y="141"/>
                    <a:pt x="75" y="216"/>
                    <a:pt x="166" y="216"/>
                  </a:cubicBezTo>
                  <a:cubicBezTo>
                    <a:pt x="257" y="216"/>
                    <a:pt x="331" y="141"/>
                    <a:pt x="331" y="50"/>
                  </a:cubicBezTo>
                  <a:cubicBezTo>
                    <a:pt x="331" y="32"/>
                    <a:pt x="329" y="15"/>
                    <a:pt x="324" y="0"/>
                  </a:cubicBezTo>
                  <a:lnTo>
                    <a:pt x="267" y="0"/>
                  </a:lnTo>
                  <a:close/>
                </a:path>
              </a:pathLst>
            </a:custGeom>
            <a:solidFill>
              <a:schemeClr val="accent1">
                <a:lumMod val="75000"/>
              </a:schemeClr>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 name="组合 12"/>
          <p:cNvGrpSpPr/>
          <p:nvPr/>
        </p:nvGrpSpPr>
        <p:grpSpPr bwMode="auto">
          <a:xfrm>
            <a:off x="3364182" y="3891023"/>
            <a:ext cx="2524814" cy="2474090"/>
            <a:chOff x="3494313" y="1130980"/>
            <a:chExt cx="1865313" cy="1863724"/>
          </a:xfrm>
        </p:grpSpPr>
        <p:sp>
          <p:nvSpPr>
            <p:cNvPr id="16" name="Freeform 14"/>
            <p:cNvSpPr>
              <a:spLocks noEditPoints="1"/>
            </p:cNvSpPr>
            <p:nvPr/>
          </p:nvSpPr>
          <p:spPr bwMode="auto">
            <a:xfrm>
              <a:off x="3494313" y="1130980"/>
              <a:ext cx="1865313" cy="1863724"/>
            </a:xfrm>
            <a:custGeom>
              <a:avLst/>
              <a:gdLst>
                <a:gd name="T0" fmla="*/ 932657 w 352"/>
                <a:gd name="T1" fmla="*/ 0 h 352"/>
                <a:gd name="T2" fmla="*/ 0 w 352"/>
                <a:gd name="T3" fmla="*/ 931862 h 352"/>
                <a:gd name="T4" fmla="*/ 932657 w 352"/>
                <a:gd name="T5" fmla="*/ 1863724 h 352"/>
                <a:gd name="T6" fmla="*/ 1865313 w 352"/>
                <a:gd name="T7" fmla="*/ 931862 h 352"/>
                <a:gd name="T8" fmla="*/ 932657 w 352"/>
                <a:gd name="T9" fmla="*/ 0 h 352"/>
                <a:gd name="T10" fmla="*/ 932657 w 352"/>
                <a:gd name="T11" fmla="*/ 1477213 h 352"/>
                <a:gd name="T12" fmla="*/ 381541 w 352"/>
                <a:gd name="T13" fmla="*/ 931862 h 352"/>
                <a:gd name="T14" fmla="*/ 932657 w 352"/>
                <a:gd name="T15" fmla="*/ 381216 h 352"/>
                <a:gd name="T16" fmla="*/ 1478473 w 352"/>
                <a:gd name="T17" fmla="*/ 931862 h 352"/>
                <a:gd name="T18" fmla="*/ 932657 w 352"/>
                <a:gd name="T19" fmla="*/ 1477213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352"/>
                <a:gd name="T32" fmla="*/ 352 w 352"/>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176" y="279"/>
                  </a:moveTo>
                  <a:cubicBezTo>
                    <a:pt x="119" y="279"/>
                    <a:pt x="72" y="233"/>
                    <a:pt x="72" y="176"/>
                  </a:cubicBezTo>
                  <a:cubicBezTo>
                    <a:pt x="72" y="119"/>
                    <a:pt x="119" y="72"/>
                    <a:pt x="176" y="72"/>
                  </a:cubicBezTo>
                  <a:cubicBezTo>
                    <a:pt x="233" y="72"/>
                    <a:pt x="279" y="119"/>
                    <a:pt x="279" y="176"/>
                  </a:cubicBezTo>
                  <a:cubicBezTo>
                    <a:pt x="279" y="233"/>
                    <a:pt x="233" y="279"/>
                    <a:pt x="176" y="279"/>
                  </a:cubicBezTo>
                  <a:close/>
                </a:path>
              </a:pathLst>
            </a:custGeom>
            <a:solidFill>
              <a:schemeClr val="accent2"/>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Freeform 15"/>
            <p:cNvSpPr/>
            <p:nvPr/>
          </p:nvSpPr>
          <p:spPr bwMode="auto">
            <a:xfrm>
              <a:off x="3595913" y="2339067"/>
              <a:ext cx="1663700" cy="603250"/>
            </a:xfrm>
            <a:custGeom>
              <a:avLst/>
              <a:gdLst>
                <a:gd name="T0" fmla="*/ 1366989 w 314"/>
                <a:gd name="T1" fmla="*/ 0 h 114"/>
                <a:gd name="T2" fmla="*/ 831850 w 314"/>
                <a:gd name="T3" fmla="*/ 322792 h 114"/>
                <a:gd name="T4" fmla="*/ 296711 w 314"/>
                <a:gd name="T5" fmla="*/ 0 h 114"/>
                <a:gd name="T6" fmla="*/ 0 w 314"/>
                <a:gd name="T7" fmla="*/ 0 h 114"/>
                <a:gd name="T8" fmla="*/ 831850 w 314"/>
                <a:gd name="T9" fmla="*/ 603250 h 114"/>
                <a:gd name="T10" fmla="*/ 1663700 w 314"/>
                <a:gd name="T11" fmla="*/ 0 h 114"/>
                <a:gd name="T12" fmla="*/ 1366989 w 314"/>
                <a:gd name="T13" fmla="*/ 0 h 114"/>
                <a:gd name="T14" fmla="*/ 0 60000 65536"/>
                <a:gd name="T15" fmla="*/ 0 60000 65536"/>
                <a:gd name="T16" fmla="*/ 0 60000 65536"/>
                <a:gd name="T17" fmla="*/ 0 60000 65536"/>
                <a:gd name="T18" fmla="*/ 0 60000 65536"/>
                <a:gd name="T19" fmla="*/ 0 60000 65536"/>
                <a:gd name="T20" fmla="*/ 0 60000 65536"/>
                <a:gd name="T21" fmla="*/ 0 w 314"/>
                <a:gd name="T22" fmla="*/ 0 h 114"/>
                <a:gd name="T23" fmla="*/ 314 w 314"/>
                <a:gd name="T24" fmla="*/ 114 h 1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4" h="114">
                  <a:moveTo>
                    <a:pt x="258" y="0"/>
                  </a:moveTo>
                  <a:cubicBezTo>
                    <a:pt x="239" y="37"/>
                    <a:pt x="201" y="61"/>
                    <a:pt x="157" y="61"/>
                  </a:cubicBezTo>
                  <a:cubicBezTo>
                    <a:pt x="113" y="61"/>
                    <a:pt x="75" y="37"/>
                    <a:pt x="56" y="0"/>
                  </a:cubicBezTo>
                  <a:cubicBezTo>
                    <a:pt x="0" y="0"/>
                    <a:pt x="0" y="0"/>
                    <a:pt x="0" y="0"/>
                  </a:cubicBezTo>
                  <a:cubicBezTo>
                    <a:pt x="22" y="66"/>
                    <a:pt x="84" y="114"/>
                    <a:pt x="157" y="114"/>
                  </a:cubicBezTo>
                  <a:cubicBezTo>
                    <a:pt x="230" y="114"/>
                    <a:pt x="292" y="66"/>
                    <a:pt x="314" y="0"/>
                  </a:cubicBezTo>
                  <a:lnTo>
                    <a:pt x="258" y="0"/>
                  </a:lnTo>
                  <a:close/>
                </a:path>
              </a:pathLst>
            </a:custGeom>
            <a:solidFill>
              <a:schemeClr val="accent2">
                <a:lumMod val="75000"/>
              </a:schemeClr>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8" name="组合 17"/>
          <p:cNvGrpSpPr/>
          <p:nvPr/>
        </p:nvGrpSpPr>
        <p:grpSpPr bwMode="auto">
          <a:xfrm>
            <a:off x="6262125" y="3844187"/>
            <a:ext cx="2671101" cy="2520926"/>
            <a:chOff x="5942238" y="1130980"/>
            <a:chExt cx="1865313" cy="1863724"/>
          </a:xfrm>
        </p:grpSpPr>
        <p:sp>
          <p:nvSpPr>
            <p:cNvPr id="19" name="Freeform 19"/>
            <p:cNvSpPr>
              <a:spLocks noEditPoints="1"/>
            </p:cNvSpPr>
            <p:nvPr/>
          </p:nvSpPr>
          <p:spPr bwMode="auto">
            <a:xfrm>
              <a:off x="5942238" y="1130980"/>
              <a:ext cx="1865313" cy="1863724"/>
            </a:xfrm>
            <a:custGeom>
              <a:avLst/>
              <a:gdLst>
                <a:gd name="T0" fmla="*/ 932657 w 352"/>
                <a:gd name="T1" fmla="*/ 0 h 352"/>
                <a:gd name="T2" fmla="*/ 0 w 352"/>
                <a:gd name="T3" fmla="*/ 931862 h 352"/>
                <a:gd name="T4" fmla="*/ 932657 w 352"/>
                <a:gd name="T5" fmla="*/ 1863724 h 352"/>
                <a:gd name="T6" fmla="*/ 1865313 w 352"/>
                <a:gd name="T7" fmla="*/ 931862 h 352"/>
                <a:gd name="T8" fmla="*/ 932657 w 352"/>
                <a:gd name="T9" fmla="*/ 0 h 352"/>
                <a:gd name="T10" fmla="*/ 932657 w 352"/>
                <a:gd name="T11" fmla="*/ 1477213 h 352"/>
                <a:gd name="T12" fmla="*/ 381541 w 352"/>
                <a:gd name="T13" fmla="*/ 931862 h 352"/>
                <a:gd name="T14" fmla="*/ 932657 w 352"/>
                <a:gd name="T15" fmla="*/ 381216 h 352"/>
                <a:gd name="T16" fmla="*/ 1478473 w 352"/>
                <a:gd name="T17" fmla="*/ 931862 h 352"/>
                <a:gd name="T18" fmla="*/ 932657 w 352"/>
                <a:gd name="T19" fmla="*/ 1477213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352"/>
                <a:gd name="T32" fmla="*/ 352 w 352"/>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352">
                  <a:moveTo>
                    <a:pt x="176" y="0"/>
                  </a:moveTo>
                  <a:cubicBezTo>
                    <a:pt x="78" y="0"/>
                    <a:pt x="0" y="79"/>
                    <a:pt x="0" y="176"/>
                  </a:cubicBezTo>
                  <a:cubicBezTo>
                    <a:pt x="0" y="273"/>
                    <a:pt x="78" y="352"/>
                    <a:pt x="176" y="352"/>
                  </a:cubicBezTo>
                  <a:cubicBezTo>
                    <a:pt x="273" y="352"/>
                    <a:pt x="352" y="273"/>
                    <a:pt x="352" y="176"/>
                  </a:cubicBezTo>
                  <a:cubicBezTo>
                    <a:pt x="352" y="79"/>
                    <a:pt x="273" y="0"/>
                    <a:pt x="176" y="0"/>
                  </a:cubicBezTo>
                  <a:close/>
                  <a:moveTo>
                    <a:pt x="176" y="279"/>
                  </a:moveTo>
                  <a:cubicBezTo>
                    <a:pt x="119" y="279"/>
                    <a:pt x="72" y="233"/>
                    <a:pt x="72" y="176"/>
                  </a:cubicBezTo>
                  <a:cubicBezTo>
                    <a:pt x="72" y="119"/>
                    <a:pt x="119" y="72"/>
                    <a:pt x="176" y="72"/>
                  </a:cubicBezTo>
                  <a:cubicBezTo>
                    <a:pt x="233" y="72"/>
                    <a:pt x="279" y="119"/>
                    <a:pt x="279" y="176"/>
                  </a:cubicBezTo>
                  <a:cubicBezTo>
                    <a:pt x="279" y="233"/>
                    <a:pt x="233" y="279"/>
                    <a:pt x="176" y="279"/>
                  </a:cubicBezTo>
                  <a:close/>
                </a:path>
              </a:pathLst>
            </a:custGeom>
            <a:solidFill>
              <a:schemeClr val="accent3"/>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Freeform 20"/>
            <p:cNvSpPr/>
            <p:nvPr/>
          </p:nvSpPr>
          <p:spPr bwMode="auto">
            <a:xfrm>
              <a:off x="6159726" y="2566080"/>
              <a:ext cx="1430338" cy="376237"/>
            </a:xfrm>
            <a:custGeom>
              <a:avLst/>
              <a:gdLst>
                <a:gd name="T0" fmla="*/ 1038319 w 270"/>
                <a:gd name="T1" fmla="*/ 0 h 71"/>
                <a:gd name="T2" fmla="*/ 715169 w 270"/>
                <a:gd name="T3" fmla="*/ 95384 h 71"/>
                <a:gd name="T4" fmla="*/ 392019 w 270"/>
                <a:gd name="T5" fmla="*/ 0 h 71"/>
                <a:gd name="T6" fmla="*/ 0 w 270"/>
                <a:gd name="T7" fmla="*/ 0 h 71"/>
                <a:gd name="T8" fmla="*/ 715169 w 270"/>
                <a:gd name="T9" fmla="*/ 376237 h 71"/>
                <a:gd name="T10" fmla="*/ 1430338 w 270"/>
                <a:gd name="T11" fmla="*/ 0 h 71"/>
                <a:gd name="T12" fmla="*/ 1038319 w 270"/>
                <a:gd name="T13" fmla="*/ 0 h 71"/>
                <a:gd name="T14" fmla="*/ 0 60000 65536"/>
                <a:gd name="T15" fmla="*/ 0 60000 65536"/>
                <a:gd name="T16" fmla="*/ 0 60000 65536"/>
                <a:gd name="T17" fmla="*/ 0 60000 65536"/>
                <a:gd name="T18" fmla="*/ 0 60000 65536"/>
                <a:gd name="T19" fmla="*/ 0 60000 65536"/>
                <a:gd name="T20" fmla="*/ 0 60000 65536"/>
                <a:gd name="T21" fmla="*/ 0 w 270"/>
                <a:gd name="T22" fmla="*/ 0 h 71"/>
                <a:gd name="T23" fmla="*/ 270 w 270"/>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0" h="71">
                  <a:moveTo>
                    <a:pt x="196" y="0"/>
                  </a:moveTo>
                  <a:cubicBezTo>
                    <a:pt x="178" y="12"/>
                    <a:pt x="157" y="18"/>
                    <a:pt x="135" y="18"/>
                  </a:cubicBezTo>
                  <a:cubicBezTo>
                    <a:pt x="112" y="18"/>
                    <a:pt x="91" y="12"/>
                    <a:pt x="74" y="0"/>
                  </a:cubicBezTo>
                  <a:cubicBezTo>
                    <a:pt x="0" y="0"/>
                    <a:pt x="0" y="0"/>
                    <a:pt x="0" y="0"/>
                  </a:cubicBezTo>
                  <a:cubicBezTo>
                    <a:pt x="30" y="43"/>
                    <a:pt x="79" y="71"/>
                    <a:pt x="135" y="71"/>
                  </a:cubicBezTo>
                  <a:cubicBezTo>
                    <a:pt x="191" y="71"/>
                    <a:pt x="240" y="43"/>
                    <a:pt x="270" y="0"/>
                  </a:cubicBezTo>
                  <a:lnTo>
                    <a:pt x="196" y="0"/>
                  </a:lnTo>
                  <a:close/>
                </a:path>
              </a:pathLst>
            </a:custGeom>
            <a:solidFill>
              <a:schemeClr val="accent3">
                <a:lumMod val="75000"/>
              </a:schemeClr>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Rectangle 20"/>
          <p:cNvSpPr/>
          <p:nvPr/>
        </p:nvSpPr>
        <p:spPr>
          <a:xfrm>
            <a:off x="5339364" y="2458110"/>
            <a:ext cx="1465944" cy="830997"/>
          </a:xfrm>
          <a:prstGeom prst="rect">
            <a:avLst/>
          </a:prstGeom>
        </p:spPr>
        <p:txBody>
          <a:bodyPr wrap="square">
            <a:spAutoFit/>
          </a:bodyPr>
          <a:lstStyle/>
          <a:p>
            <a:pPr algn="ctr"/>
            <a:r>
              <a:rPr lang="en-US" sz="2400" b="1" smtClean="0">
                <a:latin typeface="Times New Roman" panose="02020603050405020304" pitchFamily="18" charset="0"/>
                <a:ea typeface="Times New Roman" panose="02020603050405020304" pitchFamily="18" charset="0"/>
              </a:rPr>
              <a:t>Quản lý chỗ ngồi</a:t>
            </a:r>
            <a:endParaRPr lang="en-US" sz="2400"/>
          </a:p>
        </p:txBody>
      </p:sp>
      <p:sp>
        <p:nvSpPr>
          <p:cNvPr id="23" name="Rectangle 22"/>
          <p:cNvSpPr/>
          <p:nvPr/>
        </p:nvSpPr>
        <p:spPr>
          <a:xfrm>
            <a:off x="3893617" y="4689958"/>
            <a:ext cx="1465944" cy="830997"/>
          </a:xfrm>
          <a:prstGeom prst="rect">
            <a:avLst/>
          </a:prstGeom>
        </p:spPr>
        <p:txBody>
          <a:bodyPr wrap="square">
            <a:spAutoFit/>
          </a:bodyPr>
          <a:lstStyle/>
          <a:p>
            <a:pPr algn="ctr"/>
            <a:r>
              <a:rPr lang="en-US" sz="2400" b="1" smtClean="0">
                <a:latin typeface="Times New Roman" panose="02020603050405020304" pitchFamily="18" charset="0"/>
                <a:ea typeface="Times New Roman" panose="02020603050405020304" pitchFamily="18" charset="0"/>
              </a:rPr>
              <a:t>Quản lý thực đơn</a:t>
            </a:r>
            <a:endParaRPr lang="en-US" sz="2400"/>
          </a:p>
        </p:txBody>
      </p:sp>
      <p:sp>
        <p:nvSpPr>
          <p:cNvPr id="24" name="Rectangle 23"/>
          <p:cNvSpPr/>
          <p:nvPr/>
        </p:nvSpPr>
        <p:spPr>
          <a:xfrm>
            <a:off x="6805308" y="4658887"/>
            <a:ext cx="1581406" cy="830997"/>
          </a:xfrm>
          <a:prstGeom prst="rect">
            <a:avLst/>
          </a:prstGeom>
        </p:spPr>
        <p:txBody>
          <a:bodyPr wrap="square">
            <a:spAutoFit/>
          </a:bodyPr>
          <a:lstStyle/>
          <a:p>
            <a:pPr algn="ctr"/>
            <a:r>
              <a:rPr lang="en-US" sz="2400" b="1" smtClean="0">
                <a:latin typeface="Times New Roman" panose="02020603050405020304" pitchFamily="18" charset="0"/>
                <a:ea typeface="Times New Roman" panose="02020603050405020304" pitchFamily="18" charset="0"/>
              </a:rPr>
              <a:t>Quản lý doanh thu</a:t>
            </a:r>
            <a:endParaRPr lang="en-US" sz="2400"/>
          </a:p>
        </p:txBody>
      </p:sp>
      <p:grpSp>
        <p:nvGrpSpPr>
          <p:cNvPr id="25" name="组合 7"/>
          <p:cNvGrpSpPr/>
          <p:nvPr/>
        </p:nvGrpSpPr>
        <p:grpSpPr bwMode="auto">
          <a:xfrm>
            <a:off x="1062318" y="2413299"/>
            <a:ext cx="2524813" cy="2520926"/>
            <a:chOff x="1047975" y="1130980"/>
            <a:chExt cx="1863725" cy="1863724"/>
          </a:xfrm>
        </p:grpSpPr>
        <p:sp>
          <p:nvSpPr>
            <p:cNvPr id="26" name="Freeform 9"/>
            <p:cNvSpPr>
              <a:spLocks noEditPoints="1"/>
            </p:cNvSpPr>
            <p:nvPr/>
          </p:nvSpPr>
          <p:spPr bwMode="auto">
            <a:xfrm>
              <a:off x="1047975" y="1130980"/>
              <a:ext cx="1863725" cy="1863724"/>
            </a:xfrm>
            <a:custGeom>
              <a:avLst/>
              <a:gdLst>
                <a:gd name="T0" fmla="*/ 931863 w 352"/>
                <a:gd name="T1" fmla="*/ 0 h 352"/>
                <a:gd name="T2" fmla="*/ 0 w 352"/>
                <a:gd name="T3" fmla="*/ 931862 h 352"/>
                <a:gd name="T4" fmla="*/ 931863 w 352"/>
                <a:gd name="T5" fmla="*/ 1863724 h 352"/>
                <a:gd name="T6" fmla="*/ 1863725 w 352"/>
                <a:gd name="T7" fmla="*/ 931862 h 352"/>
                <a:gd name="T8" fmla="*/ 931863 w 352"/>
                <a:gd name="T9" fmla="*/ 0 h 352"/>
                <a:gd name="T10" fmla="*/ 931863 w 352"/>
                <a:gd name="T11" fmla="*/ 1477213 h 352"/>
                <a:gd name="T12" fmla="*/ 381217 w 352"/>
                <a:gd name="T13" fmla="*/ 931862 h 352"/>
                <a:gd name="T14" fmla="*/ 931863 w 352"/>
                <a:gd name="T15" fmla="*/ 381216 h 352"/>
                <a:gd name="T16" fmla="*/ 1477214 w 352"/>
                <a:gd name="T17" fmla="*/ 931862 h 352"/>
                <a:gd name="T18" fmla="*/ 931863 w 352"/>
                <a:gd name="T19" fmla="*/ 1477213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352"/>
                <a:gd name="T32" fmla="*/ 352 w 352"/>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176" y="279"/>
                  </a:moveTo>
                  <a:cubicBezTo>
                    <a:pt x="119" y="279"/>
                    <a:pt x="72" y="233"/>
                    <a:pt x="72" y="176"/>
                  </a:cubicBezTo>
                  <a:cubicBezTo>
                    <a:pt x="72" y="119"/>
                    <a:pt x="119" y="72"/>
                    <a:pt x="176" y="72"/>
                  </a:cubicBezTo>
                  <a:cubicBezTo>
                    <a:pt x="233" y="72"/>
                    <a:pt x="279" y="119"/>
                    <a:pt x="279" y="176"/>
                  </a:cubicBezTo>
                  <a:cubicBezTo>
                    <a:pt x="279" y="233"/>
                    <a:pt x="233" y="279"/>
                    <a:pt x="176" y="279"/>
                  </a:cubicBezTo>
                  <a:close/>
                </a:path>
              </a:pathLst>
            </a:custGeom>
            <a:solidFill>
              <a:schemeClr val="accent1"/>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Freeform 10"/>
            <p:cNvSpPr/>
            <p:nvPr/>
          </p:nvSpPr>
          <p:spPr bwMode="auto">
            <a:xfrm>
              <a:off x="1100363" y="1797730"/>
              <a:ext cx="1754188" cy="1144587"/>
            </a:xfrm>
            <a:custGeom>
              <a:avLst/>
              <a:gdLst>
                <a:gd name="T0" fmla="*/ 1415010 w 331"/>
                <a:gd name="T1" fmla="*/ 0 h 216"/>
                <a:gd name="T2" fmla="*/ 1478606 w 331"/>
                <a:gd name="T3" fmla="*/ 264951 h 216"/>
                <a:gd name="T4" fmla="*/ 879744 w 331"/>
                <a:gd name="T5" fmla="*/ 863739 h 216"/>
                <a:gd name="T6" fmla="*/ 275582 w 331"/>
                <a:gd name="T7" fmla="*/ 264951 h 216"/>
                <a:gd name="T8" fmla="*/ 339178 w 331"/>
                <a:gd name="T9" fmla="*/ 0 h 216"/>
                <a:gd name="T10" fmla="*/ 42397 w 331"/>
                <a:gd name="T11" fmla="*/ 0 h 216"/>
                <a:gd name="T12" fmla="*/ 0 w 331"/>
                <a:gd name="T13" fmla="*/ 264951 h 216"/>
                <a:gd name="T14" fmla="*/ 879744 w 331"/>
                <a:gd name="T15" fmla="*/ 1144587 h 216"/>
                <a:gd name="T16" fmla="*/ 1754188 w 331"/>
                <a:gd name="T17" fmla="*/ 264951 h 216"/>
                <a:gd name="T18" fmla="*/ 1717090 w 331"/>
                <a:gd name="T19" fmla="*/ 0 h 216"/>
                <a:gd name="T20" fmla="*/ 1415010 w 331"/>
                <a:gd name="T21" fmla="*/ 0 h 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1"/>
                <a:gd name="T34" fmla="*/ 0 h 216"/>
                <a:gd name="T35" fmla="*/ 331 w 331"/>
                <a:gd name="T36" fmla="*/ 216 h 2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1" h="216">
                  <a:moveTo>
                    <a:pt x="267" y="0"/>
                  </a:moveTo>
                  <a:cubicBezTo>
                    <a:pt x="275" y="15"/>
                    <a:pt x="279" y="32"/>
                    <a:pt x="279" y="50"/>
                  </a:cubicBezTo>
                  <a:cubicBezTo>
                    <a:pt x="279" y="112"/>
                    <a:pt x="228" y="163"/>
                    <a:pt x="166" y="163"/>
                  </a:cubicBezTo>
                  <a:cubicBezTo>
                    <a:pt x="103" y="163"/>
                    <a:pt x="52" y="112"/>
                    <a:pt x="52" y="50"/>
                  </a:cubicBezTo>
                  <a:cubicBezTo>
                    <a:pt x="52" y="32"/>
                    <a:pt x="57" y="15"/>
                    <a:pt x="64" y="0"/>
                  </a:cubicBezTo>
                  <a:cubicBezTo>
                    <a:pt x="8" y="0"/>
                    <a:pt x="8" y="0"/>
                    <a:pt x="8" y="0"/>
                  </a:cubicBezTo>
                  <a:cubicBezTo>
                    <a:pt x="3" y="15"/>
                    <a:pt x="0" y="32"/>
                    <a:pt x="0" y="50"/>
                  </a:cubicBezTo>
                  <a:cubicBezTo>
                    <a:pt x="0" y="141"/>
                    <a:pt x="75" y="216"/>
                    <a:pt x="166" y="216"/>
                  </a:cubicBezTo>
                  <a:cubicBezTo>
                    <a:pt x="257" y="216"/>
                    <a:pt x="331" y="141"/>
                    <a:pt x="331" y="50"/>
                  </a:cubicBezTo>
                  <a:cubicBezTo>
                    <a:pt x="331" y="32"/>
                    <a:pt x="329" y="15"/>
                    <a:pt x="324" y="0"/>
                  </a:cubicBezTo>
                  <a:lnTo>
                    <a:pt x="267" y="0"/>
                  </a:lnTo>
                  <a:close/>
                </a:path>
              </a:pathLst>
            </a:custGeom>
            <a:solidFill>
              <a:schemeClr val="accent1">
                <a:lumMod val="75000"/>
              </a:schemeClr>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 name="Rectangle 27"/>
          <p:cNvSpPr/>
          <p:nvPr/>
        </p:nvSpPr>
        <p:spPr>
          <a:xfrm>
            <a:off x="1588528" y="3262908"/>
            <a:ext cx="1465944" cy="830997"/>
          </a:xfrm>
          <a:prstGeom prst="rect">
            <a:avLst/>
          </a:prstGeom>
        </p:spPr>
        <p:txBody>
          <a:bodyPr wrap="square">
            <a:spAutoFit/>
          </a:bodyPr>
          <a:lstStyle/>
          <a:p>
            <a:pPr algn="ctr"/>
            <a:r>
              <a:rPr lang="en-US" sz="2400" b="1" smtClean="0">
                <a:latin typeface="Times New Roman" panose="02020603050405020304" pitchFamily="18" charset="0"/>
                <a:ea typeface="Times New Roman" panose="02020603050405020304" pitchFamily="18" charset="0"/>
              </a:rPr>
              <a:t>Quản lý chỗ ngồi</a:t>
            </a:r>
            <a:endParaRPr lang="en-US" sz="2400"/>
          </a:p>
        </p:txBody>
      </p:sp>
      <p:sp>
        <p:nvSpPr>
          <p:cNvPr id="29" name="Rectangle 28"/>
          <p:cNvSpPr/>
          <p:nvPr/>
        </p:nvSpPr>
        <p:spPr>
          <a:xfrm>
            <a:off x="3658102" y="2937818"/>
            <a:ext cx="7889397" cy="1481175"/>
          </a:xfrm>
          <a:prstGeom prst="rect">
            <a:avLst/>
          </a:prstGeom>
        </p:spPr>
        <p:txBody>
          <a:bodyPr wrap="square">
            <a:spAutoFit/>
          </a:bodyPr>
          <a:lstStyle/>
          <a:p>
            <a:pPr algn="ctr">
              <a:lnSpc>
                <a:spcPct val="150000"/>
              </a:lnSpc>
              <a:spcAft>
                <a:spcPts val="0"/>
              </a:spcAft>
            </a:pPr>
            <a:r>
              <a:rPr lang="en-US" sz="3200" b="1">
                <a:solidFill>
                  <a:schemeClr val="accent4"/>
                </a:solidFill>
                <a:latin typeface="Times New Roman" panose="02020603050405020304" pitchFamily="18" charset="0"/>
                <a:ea typeface="Times New Roman" panose="02020603050405020304" pitchFamily="18" charset="0"/>
              </a:rPr>
              <a:t>Cập nhật vị trí chỗ ngồi và cho phép khách hàng chuyển vị trí ngồi</a:t>
            </a:r>
          </a:p>
        </p:txBody>
      </p:sp>
      <p:grpSp>
        <p:nvGrpSpPr>
          <p:cNvPr id="30" name="组合 12"/>
          <p:cNvGrpSpPr/>
          <p:nvPr/>
        </p:nvGrpSpPr>
        <p:grpSpPr bwMode="auto">
          <a:xfrm>
            <a:off x="1060751" y="2457535"/>
            <a:ext cx="2524814" cy="2474090"/>
            <a:chOff x="3494313" y="1130980"/>
            <a:chExt cx="1865313" cy="1863724"/>
          </a:xfrm>
        </p:grpSpPr>
        <p:sp>
          <p:nvSpPr>
            <p:cNvPr id="31" name="Freeform 14"/>
            <p:cNvSpPr>
              <a:spLocks noEditPoints="1"/>
            </p:cNvSpPr>
            <p:nvPr/>
          </p:nvSpPr>
          <p:spPr bwMode="auto">
            <a:xfrm>
              <a:off x="3494313" y="1130980"/>
              <a:ext cx="1865313" cy="1863724"/>
            </a:xfrm>
            <a:custGeom>
              <a:avLst/>
              <a:gdLst>
                <a:gd name="T0" fmla="*/ 932657 w 352"/>
                <a:gd name="T1" fmla="*/ 0 h 352"/>
                <a:gd name="T2" fmla="*/ 0 w 352"/>
                <a:gd name="T3" fmla="*/ 931862 h 352"/>
                <a:gd name="T4" fmla="*/ 932657 w 352"/>
                <a:gd name="T5" fmla="*/ 1863724 h 352"/>
                <a:gd name="T6" fmla="*/ 1865313 w 352"/>
                <a:gd name="T7" fmla="*/ 931862 h 352"/>
                <a:gd name="T8" fmla="*/ 932657 w 352"/>
                <a:gd name="T9" fmla="*/ 0 h 352"/>
                <a:gd name="T10" fmla="*/ 932657 w 352"/>
                <a:gd name="T11" fmla="*/ 1477213 h 352"/>
                <a:gd name="T12" fmla="*/ 381541 w 352"/>
                <a:gd name="T13" fmla="*/ 931862 h 352"/>
                <a:gd name="T14" fmla="*/ 932657 w 352"/>
                <a:gd name="T15" fmla="*/ 381216 h 352"/>
                <a:gd name="T16" fmla="*/ 1478473 w 352"/>
                <a:gd name="T17" fmla="*/ 931862 h 352"/>
                <a:gd name="T18" fmla="*/ 932657 w 352"/>
                <a:gd name="T19" fmla="*/ 1477213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352"/>
                <a:gd name="T32" fmla="*/ 352 w 352"/>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176" y="279"/>
                  </a:moveTo>
                  <a:cubicBezTo>
                    <a:pt x="119" y="279"/>
                    <a:pt x="72" y="233"/>
                    <a:pt x="72" y="176"/>
                  </a:cubicBezTo>
                  <a:cubicBezTo>
                    <a:pt x="72" y="119"/>
                    <a:pt x="119" y="72"/>
                    <a:pt x="176" y="72"/>
                  </a:cubicBezTo>
                  <a:cubicBezTo>
                    <a:pt x="233" y="72"/>
                    <a:pt x="279" y="119"/>
                    <a:pt x="279" y="176"/>
                  </a:cubicBezTo>
                  <a:cubicBezTo>
                    <a:pt x="279" y="233"/>
                    <a:pt x="233" y="279"/>
                    <a:pt x="176" y="279"/>
                  </a:cubicBezTo>
                  <a:close/>
                </a:path>
              </a:pathLst>
            </a:custGeom>
            <a:solidFill>
              <a:schemeClr val="accent2"/>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Freeform 15"/>
            <p:cNvSpPr/>
            <p:nvPr/>
          </p:nvSpPr>
          <p:spPr bwMode="auto">
            <a:xfrm>
              <a:off x="3595913" y="2339067"/>
              <a:ext cx="1663700" cy="603250"/>
            </a:xfrm>
            <a:custGeom>
              <a:avLst/>
              <a:gdLst>
                <a:gd name="T0" fmla="*/ 1366989 w 314"/>
                <a:gd name="T1" fmla="*/ 0 h 114"/>
                <a:gd name="T2" fmla="*/ 831850 w 314"/>
                <a:gd name="T3" fmla="*/ 322792 h 114"/>
                <a:gd name="T4" fmla="*/ 296711 w 314"/>
                <a:gd name="T5" fmla="*/ 0 h 114"/>
                <a:gd name="T6" fmla="*/ 0 w 314"/>
                <a:gd name="T7" fmla="*/ 0 h 114"/>
                <a:gd name="T8" fmla="*/ 831850 w 314"/>
                <a:gd name="T9" fmla="*/ 603250 h 114"/>
                <a:gd name="T10" fmla="*/ 1663700 w 314"/>
                <a:gd name="T11" fmla="*/ 0 h 114"/>
                <a:gd name="T12" fmla="*/ 1366989 w 314"/>
                <a:gd name="T13" fmla="*/ 0 h 114"/>
                <a:gd name="T14" fmla="*/ 0 60000 65536"/>
                <a:gd name="T15" fmla="*/ 0 60000 65536"/>
                <a:gd name="T16" fmla="*/ 0 60000 65536"/>
                <a:gd name="T17" fmla="*/ 0 60000 65536"/>
                <a:gd name="T18" fmla="*/ 0 60000 65536"/>
                <a:gd name="T19" fmla="*/ 0 60000 65536"/>
                <a:gd name="T20" fmla="*/ 0 60000 65536"/>
                <a:gd name="T21" fmla="*/ 0 w 314"/>
                <a:gd name="T22" fmla="*/ 0 h 114"/>
                <a:gd name="T23" fmla="*/ 314 w 314"/>
                <a:gd name="T24" fmla="*/ 114 h 1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4" h="114">
                  <a:moveTo>
                    <a:pt x="258" y="0"/>
                  </a:moveTo>
                  <a:cubicBezTo>
                    <a:pt x="239" y="37"/>
                    <a:pt x="201" y="61"/>
                    <a:pt x="157" y="61"/>
                  </a:cubicBezTo>
                  <a:cubicBezTo>
                    <a:pt x="113" y="61"/>
                    <a:pt x="75" y="37"/>
                    <a:pt x="56" y="0"/>
                  </a:cubicBezTo>
                  <a:cubicBezTo>
                    <a:pt x="0" y="0"/>
                    <a:pt x="0" y="0"/>
                    <a:pt x="0" y="0"/>
                  </a:cubicBezTo>
                  <a:cubicBezTo>
                    <a:pt x="22" y="66"/>
                    <a:pt x="84" y="114"/>
                    <a:pt x="157" y="114"/>
                  </a:cubicBezTo>
                  <a:cubicBezTo>
                    <a:pt x="230" y="114"/>
                    <a:pt x="292" y="66"/>
                    <a:pt x="314" y="0"/>
                  </a:cubicBezTo>
                  <a:lnTo>
                    <a:pt x="258" y="0"/>
                  </a:lnTo>
                  <a:close/>
                </a:path>
              </a:pathLst>
            </a:custGeom>
            <a:solidFill>
              <a:schemeClr val="accent2">
                <a:lumMod val="75000"/>
              </a:schemeClr>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3" name="Rectangle 32"/>
          <p:cNvSpPr/>
          <p:nvPr/>
        </p:nvSpPr>
        <p:spPr>
          <a:xfrm>
            <a:off x="1590186" y="3256470"/>
            <a:ext cx="1465944" cy="830997"/>
          </a:xfrm>
          <a:prstGeom prst="rect">
            <a:avLst/>
          </a:prstGeom>
        </p:spPr>
        <p:txBody>
          <a:bodyPr wrap="square">
            <a:spAutoFit/>
          </a:bodyPr>
          <a:lstStyle/>
          <a:p>
            <a:pPr algn="ctr"/>
            <a:r>
              <a:rPr lang="en-US" sz="2400" b="1" smtClean="0">
                <a:latin typeface="Times New Roman" panose="02020603050405020304" pitchFamily="18" charset="0"/>
                <a:ea typeface="Times New Roman" panose="02020603050405020304" pitchFamily="18" charset="0"/>
              </a:rPr>
              <a:t>Quản lý thực đơn</a:t>
            </a:r>
            <a:endParaRPr lang="en-US" sz="2400"/>
          </a:p>
        </p:txBody>
      </p:sp>
      <p:sp>
        <p:nvSpPr>
          <p:cNvPr id="34" name="Rectangle 33"/>
          <p:cNvSpPr/>
          <p:nvPr/>
        </p:nvSpPr>
        <p:spPr>
          <a:xfrm>
            <a:off x="3905431" y="2941497"/>
            <a:ext cx="7723820" cy="1569660"/>
          </a:xfrm>
          <a:prstGeom prst="rect">
            <a:avLst/>
          </a:prstGeom>
        </p:spPr>
        <p:txBody>
          <a:bodyPr wrap="square">
            <a:spAutoFit/>
          </a:bodyPr>
          <a:lstStyle/>
          <a:p>
            <a:pPr algn="just">
              <a:lnSpc>
                <a:spcPct val="150000"/>
              </a:lnSpc>
              <a:spcAft>
                <a:spcPts val="0"/>
              </a:spcAft>
            </a:pPr>
            <a:r>
              <a:rPr lang="en-US" sz="3200" b="1">
                <a:solidFill>
                  <a:schemeClr val="accent4"/>
                </a:solidFill>
                <a:latin typeface="Times New Roman" panose="02020603050405020304" pitchFamily="18" charset="0"/>
                <a:ea typeface="Times New Roman" panose="02020603050405020304" pitchFamily="18" charset="0"/>
              </a:rPr>
              <a:t>Thêm, xóa, sửa món ăn, thức uống.</a:t>
            </a:r>
          </a:p>
          <a:p>
            <a:pPr algn="just">
              <a:lnSpc>
                <a:spcPct val="150000"/>
              </a:lnSpc>
              <a:spcAft>
                <a:spcPts val="0"/>
              </a:spcAft>
            </a:pPr>
            <a:r>
              <a:rPr lang="en-US" sz="3200" b="1">
                <a:solidFill>
                  <a:schemeClr val="accent4"/>
                </a:solidFill>
                <a:latin typeface="Times New Roman" panose="02020603050405020304" pitchFamily="18" charset="0"/>
                <a:ea typeface="Times New Roman" panose="02020603050405020304" pitchFamily="18" charset="0"/>
              </a:rPr>
              <a:t>Thống kê tên món ăn theo danh mục</a:t>
            </a:r>
          </a:p>
        </p:txBody>
      </p:sp>
      <p:grpSp>
        <p:nvGrpSpPr>
          <p:cNvPr id="35" name="组合 17"/>
          <p:cNvGrpSpPr/>
          <p:nvPr/>
        </p:nvGrpSpPr>
        <p:grpSpPr bwMode="auto">
          <a:xfrm>
            <a:off x="990337" y="2410699"/>
            <a:ext cx="2671101" cy="2520926"/>
            <a:chOff x="5942238" y="1130980"/>
            <a:chExt cx="1865313" cy="1863724"/>
          </a:xfrm>
        </p:grpSpPr>
        <p:sp>
          <p:nvSpPr>
            <p:cNvPr id="36" name="Freeform 19"/>
            <p:cNvSpPr>
              <a:spLocks noEditPoints="1"/>
            </p:cNvSpPr>
            <p:nvPr/>
          </p:nvSpPr>
          <p:spPr bwMode="auto">
            <a:xfrm>
              <a:off x="5942238" y="1130980"/>
              <a:ext cx="1865313" cy="1863724"/>
            </a:xfrm>
            <a:custGeom>
              <a:avLst/>
              <a:gdLst>
                <a:gd name="T0" fmla="*/ 932657 w 352"/>
                <a:gd name="T1" fmla="*/ 0 h 352"/>
                <a:gd name="T2" fmla="*/ 0 w 352"/>
                <a:gd name="T3" fmla="*/ 931862 h 352"/>
                <a:gd name="T4" fmla="*/ 932657 w 352"/>
                <a:gd name="T5" fmla="*/ 1863724 h 352"/>
                <a:gd name="T6" fmla="*/ 1865313 w 352"/>
                <a:gd name="T7" fmla="*/ 931862 h 352"/>
                <a:gd name="T8" fmla="*/ 932657 w 352"/>
                <a:gd name="T9" fmla="*/ 0 h 352"/>
                <a:gd name="T10" fmla="*/ 932657 w 352"/>
                <a:gd name="T11" fmla="*/ 1477213 h 352"/>
                <a:gd name="T12" fmla="*/ 381541 w 352"/>
                <a:gd name="T13" fmla="*/ 931862 h 352"/>
                <a:gd name="T14" fmla="*/ 932657 w 352"/>
                <a:gd name="T15" fmla="*/ 381216 h 352"/>
                <a:gd name="T16" fmla="*/ 1478473 w 352"/>
                <a:gd name="T17" fmla="*/ 931862 h 352"/>
                <a:gd name="T18" fmla="*/ 932657 w 352"/>
                <a:gd name="T19" fmla="*/ 1477213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352"/>
                <a:gd name="T32" fmla="*/ 352 w 352"/>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352">
                  <a:moveTo>
                    <a:pt x="176" y="0"/>
                  </a:moveTo>
                  <a:cubicBezTo>
                    <a:pt x="78" y="0"/>
                    <a:pt x="0" y="79"/>
                    <a:pt x="0" y="176"/>
                  </a:cubicBezTo>
                  <a:cubicBezTo>
                    <a:pt x="0" y="273"/>
                    <a:pt x="78" y="352"/>
                    <a:pt x="176" y="352"/>
                  </a:cubicBezTo>
                  <a:cubicBezTo>
                    <a:pt x="273" y="352"/>
                    <a:pt x="352" y="273"/>
                    <a:pt x="352" y="176"/>
                  </a:cubicBezTo>
                  <a:cubicBezTo>
                    <a:pt x="352" y="79"/>
                    <a:pt x="273" y="0"/>
                    <a:pt x="176" y="0"/>
                  </a:cubicBezTo>
                  <a:close/>
                  <a:moveTo>
                    <a:pt x="176" y="279"/>
                  </a:moveTo>
                  <a:cubicBezTo>
                    <a:pt x="119" y="279"/>
                    <a:pt x="72" y="233"/>
                    <a:pt x="72" y="176"/>
                  </a:cubicBezTo>
                  <a:cubicBezTo>
                    <a:pt x="72" y="119"/>
                    <a:pt x="119" y="72"/>
                    <a:pt x="176" y="72"/>
                  </a:cubicBezTo>
                  <a:cubicBezTo>
                    <a:pt x="233" y="72"/>
                    <a:pt x="279" y="119"/>
                    <a:pt x="279" y="176"/>
                  </a:cubicBezTo>
                  <a:cubicBezTo>
                    <a:pt x="279" y="233"/>
                    <a:pt x="233" y="279"/>
                    <a:pt x="176" y="279"/>
                  </a:cubicBezTo>
                  <a:close/>
                </a:path>
              </a:pathLst>
            </a:custGeom>
            <a:solidFill>
              <a:schemeClr val="accent3"/>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Freeform 20"/>
            <p:cNvSpPr/>
            <p:nvPr/>
          </p:nvSpPr>
          <p:spPr bwMode="auto">
            <a:xfrm>
              <a:off x="6159726" y="2566080"/>
              <a:ext cx="1430338" cy="376237"/>
            </a:xfrm>
            <a:custGeom>
              <a:avLst/>
              <a:gdLst>
                <a:gd name="T0" fmla="*/ 1038319 w 270"/>
                <a:gd name="T1" fmla="*/ 0 h 71"/>
                <a:gd name="T2" fmla="*/ 715169 w 270"/>
                <a:gd name="T3" fmla="*/ 95384 h 71"/>
                <a:gd name="T4" fmla="*/ 392019 w 270"/>
                <a:gd name="T5" fmla="*/ 0 h 71"/>
                <a:gd name="T6" fmla="*/ 0 w 270"/>
                <a:gd name="T7" fmla="*/ 0 h 71"/>
                <a:gd name="T8" fmla="*/ 715169 w 270"/>
                <a:gd name="T9" fmla="*/ 376237 h 71"/>
                <a:gd name="T10" fmla="*/ 1430338 w 270"/>
                <a:gd name="T11" fmla="*/ 0 h 71"/>
                <a:gd name="T12" fmla="*/ 1038319 w 270"/>
                <a:gd name="T13" fmla="*/ 0 h 71"/>
                <a:gd name="T14" fmla="*/ 0 60000 65536"/>
                <a:gd name="T15" fmla="*/ 0 60000 65536"/>
                <a:gd name="T16" fmla="*/ 0 60000 65536"/>
                <a:gd name="T17" fmla="*/ 0 60000 65536"/>
                <a:gd name="T18" fmla="*/ 0 60000 65536"/>
                <a:gd name="T19" fmla="*/ 0 60000 65536"/>
                <a:gd name="T20" fmla="*/ 0 60000 65536"/>
                <a:gd name="T21" fmla="*/ 0 w 270"/>
                <a:gd name="T22" fmla="*/ 0 h 71"/>
                <a:gd name="T23" fmla="*/ 270 w 270"/>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0" h="71">
                  <a:moveTo>
                    <a:pt x="196" y="0"/>
                  </a:moveTo>
                  <a:cubicBezTo>
                    <a:pt x="178" y="12"/>
                    <a:pt x="157" y="18"/>
                    <a:pt x="135" y="18"/>
                  </a:cubicBezTo>
                  <a:cubicBezTo>
                    <a:pt x="112" y="18"/>
                    <a:pt x="91" y="12"/>
                    <a:pt x="74" y="0"/>
                  </a:cubicBezTo>
                  <a:cubicBezTo>
                    <a:pt x="0" y="0"/>
                    <a:pt x="0" y="0"/>
                    <a:pt x="0" y="0"/>
                  </a:cubicBezTo>
                  <a:cubicBezTo>
                    <a:pt x="30" y="43"/>
                    <a:pt x="79" y="71"/>
                    <a:pt x="135" y="71"/>
                  </a:cubicBezTo>
                  <a:cubicBezTo>
                    <a:pt x="191" y="71"/>
                    <a:pt x="240" y="43"/>
                    <a:pt x="270" y="0"/>
                  </a:cubicBezTo>
                  <a:lnTo>
                    <a:pt x="196" y="0"/>
                  </a:lnTo>
                  <a:close/>
                </a:path>
              </a:pathLst>
            </a:custGeom>
            <a:solidFill>
              <a:schemeClr val="accent3">
                <a:lumMod val="75000"/>
              </a:schemeClr>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8" name="Rectangle 37"/>
          <p:cNvSpPr/>
          <p:nvPr/>
        </p:nvSpPr>
        <p:spPr>
          <a:xfrm>
            <a:off x="1533520" y="3225399"/>
            <a:ext cx="1581406" cy="830997"/>
          </a:xfrm>
          <a:prstGeom prst="rect">
            <a:avLst/>
          </a:prstGeom>
        </p:spPr>
        <p:txBody>
          <a:bodyPr wrap="square">
            <a:spAutoFit/>
          </a:bodyPr>
          <a:lstStyle/>
          <a:p>
            <a:pPr algn="ctr"/>
            <a:r>
              <a:rPr lang="en-US" sz="2400" b="1" smtClean="0">
                <a:latin typeface="Times New Roman" panose="02020603050405020304" pitchFamily="18" charset="0"/>
                <a:ea typeface="Times New Roman" panose="02020603050405020304" pitchFamily="18" charset="0"/>
              </a:rPr>
              <a:t>Quản lý doanh thu</a:t>
            </a:r>
            <a:endParaRPr lang="en-US" sz="2400"/>
          </a:p>
        </p:txBody>
      </p:sp>
      <p:sp>
        <p:nvSpPr>
          <p:cNvPr id="39" name="Rectangle 38"/>
          <p:cNvSpPr/>
          <p:nvPr/>
        </p:nvSpPr>
        <p:spPr>
          <a:xfrm>
            <a:off x="3699448" y="2584661"/>
            <a:ext cx="8149705" cy="2308324"/>
          </a:xfrm>
          <a:prstGeom prst="rect">
            <a:avLst/>
          </a:prstGeom>
        </p:spPr>
        <p:txBody>
          <a:bodyPr wrap="square">
            <a:spAutoFit/>
          </a:bodyPr>
          <a:lstStyle/>
          <a:p>
            <a:pPr marL="457200" indent="-457200" algn="just">
              <a:lnSpc>
                <a:spcPct val="150000"/>
              </a:lnSpc>
              <a:spcAft>
                <a:spcPts val="0"/>
              </a:spcAft>
              <a:buFont typeface="Arial" panose="020B0604020202020204" pitchFamily="34" charset="0"/>
              <a:buChar char="•"/>
            </a:pPr>
            <a:r>
              <a:rPr lang="en-US" sz="3200" b="1">
                <a:solidFill>
                  <a:schemeClr val="accent4"/>
                </a:solidFill>
                <a:latin typeface="Times New Roman" panose="02020603050405020304" pitchFamily="18" charset="0"/>
                <a:ea typeface="Times New Roman" panose="02020603050405020304" pitchFamily="18" charset="0"/>
              </a:rPr>
              <a:t>Quản lý toàn bộ doanh thu của quán cà phê theo mốc thời gian</a:t>
            </a:r>
          </a:p>
          <a:p>
            <a:pPr marL="457200" indent="-457200" algn="just">
              <a:lnSpc>
                <a:spcPct val="150000"/>
              </a:lnSpc>
              <a:spcAft>
                <a:spcPts val="0"/>
              </a:spcAft>
              <a:buFont typeface="Arial" panose="020B0604020202020204" pitchFamily="34" charset="0"/>
              <a:buChar char="•"/>
            </a:pPr>
            <a:r>
              <a:rPr lang="en-US" sz="3200" b="1">
                <a:solidFill>
                  <a:schemeClr val="accent4"/>
                </a:solidFill>
                <a:latin typeface="Times New Roman" panose="02020603050405020304" pitchFamily="18" charset="0"/>
                <a:ea typeface="Times New Roman" panose="02020603050405020304" pitchFamily="18" charset="0"/>
              </a:rPr>
              <a:t>Lưu trữ toàn bộ thông tin doanh thu</a:t>
            </a:r>
          </a:p>
        </p:txBody>
      </p:sp>
    </p:spTree>
    <p:extLst>
      <p:ext uri="{BB962C8B-B14F-4D97-AF65-F5344CB8AC3E}">
        <p14:creationId xmlns:p14="http://schemas.microsoft.com/office/powerpoint/2010/main" val="2630301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xit" presetSubtype="32" fill="hold" nodeType="clickEffect">
                                  <p:stCondLst>
                                    <p:cond delay="0"/>
                                  </p:stCondLst>
                                  <p:childTnLst>
                                    <p:anim calcmode="lin" valueType="num">
                                      <p:cBhvr>
                                        <p:cTn id="40" dur="500"/>
                                        <p:tgtEl>
                                          <p:spTgt spid="12"/>
                                        </p:tgtEl>
                                        <p:attrNameLst>
                                          <p:attrName>ppt_w</p:attrName>
                                        </p:attrNameLst>
                                      </p:cBhvr>
                                      <p:tavLst>
                                        <p:tav tm="0">
                                          <p:val>
                                            <p:strVal val="ppt_w"/>
                                          </p:val>
                                        </p:tav>
                                        <p:tav tm="100000">
                                          <p:val>
                                            <p:fltVal val="0"/>
                                          </p:val>
                                        </p:tav>
                                      </p:tavLst>
                                    </p:anim>
                                    <p:anim calcmode="lin" valueType="num">
                                      <p:cBhvr>
                                        <p:cTn id="41" dur="500"/>
                                        <p:tgtEl>
                                          <p:spTgt spid="12"/>
                                        </p:tgtEl>
                                        <p:attrNameLst>
                                          <p:attrName>ppt_h</p:attrName>
                                        </p:attrNameLst>
                                      </p:cBhvr>
                                      <p:tavLst>
                                        <p:tav tm="0">
                                          <p:val>
                                            <p:strVal val="ppt_h"/>
                                          </p:val>
                                        </p:tav>
                                        <p:tav tm="100000">
                                          <p:val>
                                            <p:fltVal val="0"/>
                                          </p:val>
                                        </p:tav>
                                      </p:tavLst>
                                    </p:anim>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1"/>
                                        </p:tgtEl>
                                      </p:cBhvr>
                                    </p:animEffect>
                                    <p:set>
                                      <p:cBhvr>
                                        <p:cTn id="46" dur="1" fill="hold">
                                          <p:stCondLst>
                                            <p:cond delay="499"/>
                                          </p:stCondLst>
                                        </p:cTn>
                                        <p:tgtEl>
                                          <p:spTgt spid="21"/>
                                        </p:tgtEl>
                                        <p:attrNameLst>
                                          <p:attrName>style.visibility</p:attrName>
                                        </p:attrNameLst>
                                      </p:cBhvr>
                                      <p:to>
                                        <p:strVal val="hidden"/>
                                      </p:to>
                                    </p:set>
                                  </p:childTnLst>
                                </p:cTn>
                              </p:par>
                              <p:par>
                                <p:cTn id="47" presetID="53" presetClass="exit" presetSubtype="32" fill="hold" nodeType="withEffect">
                                  <p:stCondLst>
                                    <p:cond delay="0"/>
                                  </p:stCondLst>
                                  <p:childTnLst>
                                    <p:anim calcmode="lin" valueType="num">
                                      <p:cBhvr>
                                        <p:cTn id="48" dur="500"/>
                                        <p:tgtEl>
                                          <p:spTgt spid="15"/>
                                        </p:tgtEl>
                                        <p:attrNameLst>
                                          <p:attrName>ppt_w</p:attrName>
                                        </p:attrNameLst>
                                      </p:cBhvr>
                                      <p:tavLst>
                                        <p:tav tm="0">
                                          <p:val>
                                            <p:strVal val="ppt_w"/>
                                          </p:val>
                                        </p:tav>
                                        <p:tav tm="100000">
                                          <p:val>
                                            <p:fltVal val="0"/>
                                          </p:val>
                                        </p:tav>
                                      </p:tavLst>
                                    </p:anim>
                                    <p:anim calcmode="lin" valueType="num">
                                      <p:cBhvr>
                                        <p:cTn id="49" dur="500"/>
                                        <p:tgtEl>
                                          <p:spTgt spid="15"/>
                                        </p:tgtEl>
                                        <p:attrNameLst>
                                          <p:attrName>ppt_h</p:attrName>
                                        </p:attrNameLst>
                                      </p:cBhvr>
                                      <p:tavLst>
                                        <p:tav tm="0">
                                          <p:val>
                                            <p:strVal val="ppt_h"/>
                                          </p:val>
                                        </p:tav>
                                        <p:tav tm="100000">
                                          <p:val>
                                            <p:fltVal val="0"/>
                                          </p:val>
                                        </p:tav>
                                      </p:tavLst>
                                    </p:anim>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53" presetClass="exit" presetSubtype="32" fill="hold" nodeType="withEffect">
                                  <p:stCondLst>
                                    <p:cond delay="0"/>
                                  </p:stCondLst>
                                  <p:childTnLst>
                                    <p:anim calcmode="lin" valueType="num">
                                      <p:cBhvr>
                                        <p:cTn id="56" dur="500"/>
                                        <p:tgtEl>
                                          <p:spTgt spid="18"/>
                                        </p:tgtEl>
                                        <p:attrNameLst>
                                          <p:attrName>ppt_w</p:attrName>
                                        </p:attrNameLst>
                                      </p:cBhvr>
                                      <p:tavLst>
                                        <p:tav tm="0">
                                          <p:val>
                                            <p:strVal val="ppt_w"/>
                                          </p:val>
                                        </p:tav>
                                        <p:tav tm="100000">
                                          <p:val>
                                            <p:fltVal val="0"/>
                                          </p:val>
                                        </p:tav>
                                      </p:tavLst>
                                    </p:anim>
                                    <p:anim calcmode="lin" valueType="num">
                                      <p:cBhvr>
                                        <p:cTn id="57" dur="500"/>
                                        <p:tgtEl>
                                          <p:spTgt spid="18"/>
                                        </p:tgtEl>
                                        <p:attrNameLst>
                                          <p:attrName>ppt_h</p:attrName>
                                        </p:attrNameLst>
                                      </p:cBhvr>
                                      <p:tavLst>
                                        <p:tav tm="0">
                                          <p:val>
                                            <p:strVal val="ppt_h"/>
                                          </p:val>
                                        </p:tav>
                                        <p:tav tm="100000">
                                          <p:val>
                                            <p:fltVal val="0"/>
                                          </p:val>
                                        </p:tav>
                                      </p:tavLst>
                                    </p:anim>
                                    <p:animEffect transition="out" filter="fade">
                                      <p:cBhvr>
                                        <p:cTn id="58" dur="500"/>
                                        <p:tgtEl>
                                          <p:spTgt spid="18"/>
                                        </p:tgtEl>
                                      </p:cBhvr>
                                    </p:animEffect>
                                    <p:set>
                                      <p:cBhvr>
                                        <p:cTn id="59" dur="1" fill="hold">
                                          <p:stCondLst>
                                            <p:cond delay="499"/>
                                          </p:stCondLst>
                                        </p:cTn>
                                        <p:tgtEl>
                                          <p:spTgt spid="18"/>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4"/>
                                        </p:tgtEl>
                                      </p:cBhvr>
                                    </p:animEffect>
                                    <p:set>
                                      <p:cBhvr>
                                        <p:cTn id="62" dur="1" fill="hold">
                                          <p:stCondLst>
                                            <p:cond delay="499"/>
                                          </p:stCondLst>
                                        </p:cTn>
                                        <p:tgtEl>
                                          <p:spTgt spid="2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xit" presetSubtype="32" fill="hold" nodeType="clickEffect">
                                  <p:stCondLst>
                                    <p:cond delay="0"/>
                                  </p:stCondLst>
                                  <p:childTnLst>
                                    <p:anim calcmode="lin" valueType="num">
                                      <p:cBhvr>
                                        <p:cTn id="81" dur="500"/>
                                        <p:tgtEl>
                                          <p:spTgt spid="25"/>
                                        </p:tgtEl>
                                        <p:attrNameLst>
                                          <p:attrName>ppt_w</p:attrName>
                                        </p:attrNameLst>
                                      </p:cBhvr>
                                      <p:tavLst>
                                        <p:tav tm="0">
                                          <p:val>
                                            <p:strVal val="ppt_w"/>
                                          </p:val>
                                        </p:tav>
                                        <p:tav tm="100000">
                                          <p:val>
                                            <p:fltVal val="0"/>
                                          </p:val>
                                        </p:tav>
                                      </p:tavLst>
                                    </p:anim>
                                    <p:anim calcmode="lin" valueType="num">
                                      <p:cBhvr>
                                        <p:cTn id="82" dur="500"/>
                                        <p:tgtEl>
                                          <p:spTgt spid="25"/>
                                        </p:tgtEl>
                                        <p:attrNameLst>
                                          <p:attrName>ppt_h</p:attrName>
                                        </p:attrNameLst>
                                      </p:cBhvr>
                                      <p:tavLst>
                                        <p:tav tm="0">
                                          <p:val>
                                            <p:strVal val="ppt_h"/>
                                          </p:val>
                                        </p:tav>
                                        <p:tav tm="100000">
                                          <p:val>
                                            <p:fltVal val="0"/>
                                          </p:val>
                                        </p:tav>
                                      </p:tavLst>
                                    </p:anim>
                                    <p:animEffect transition="out" filter="fade">
                                      <p:cBhvr>
                                        <p:cTn id="83" dur="500"/>
                                        <p:tgtEl>
                                          <p:spTgt spid="25"/>
                                        </p:tgtEl>
                                      </p:cBhvr>
                                    </p:animEffect>
                                    <p:set>
                                      <p:cBhvr>
                                        <p:cTn id="84" dur="1" fill="hold">
                                          <p:stCondLst>
                                            <p:cond delay="499"/>
                                          </p:stCondLst>
                                        </p:cTn>
                                        <p:tgtEl>
                                          <p:spTgt spid="2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8"/>
                                        </p:tgtEl>
                                      </p:cBhvr>
                                    </p:animEffect>
                                    <p:set>
                                      <p:cBhvr>
                                        <p:cTn id="87" dur="1" fill="hold">
                                          <p:stCondLst>
                                            <p:cond delay="499"/>
                                          </p:stCondLst>
                                        </p:cTn>
                                        <p:tgtEl>
                                          <p:spTgt spid="2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9"/>
                                        </p:tgtEl>
                                      </p:cBhvr>
                                    </p:animEffect>
                                    <p:set>
                                      <p:cBhvr>
                                        <p:cTn id="90" dur="1" fill="hold">
                                          <p:stCondLst>
                                            <p:cond delay="499"/>
                                          </p:stCondLst>
                                        </p:cTn>
                                        <p:tgtEl>
                                          <p:spTgt spid="2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additive="base">
                                        <p:cTn id="95" dur="500" fill="hold"/>
                                        <p:tgtEl>
                                          <p:spTgt spid="30"/>
                                        </p:tgtEl>
                                        <p:attrNameLst>
                                          <p:attrName>ppt_x</p:attrName>
                                        </p:attrNameLst>
                                      </p:cBhvr>
                                      <p:tavLst>
                                        <p:tav tm="0">
                                          <p:val>
                                            <p:strVal val="#ppt_x"/>
                                          </p:val>
                                        </p:tav>
                                        <p:tav tm="100000">
                                          <p:val>
                                            <p:strVal val="#ppt_x"/>
                                          </p:val>
                                        </p:tav>
                                      </p:tavLst>
                                    </p:anim>
                                    <p:anim calcmode="lin" valueType="num">
                                      <p:cBhvr additive="base">
                                        <p:cTn id="96" dur="500" fill="hold"/>
                                        <p:tgtEl>
                                          <p:spTgt spid="30"/>
                                        </p:tgtEl>
                                        <p:attrNameLst>
                                          <p:attrName>ppt_y</p:attrName>
                                        </p:attrNameLst>
                                      </p:cBhvr>
                                      <p:tavLst>
                                        <p:tav tm="0">
                                          <p:val>
                                            <p:strVal val="1+#ppt_h/2"/>
                                          </p:val>
                                        </p:tav>
                                        <p:tav tm="100000">
                                          <p:val>
                                            <p:strVal val="#ppt_y"/>
                                          </p:val>
                                        </p:tav>
                                      </p:tavLst>
                                    </p:anim>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barn(inVertical)">
                                      <p:cBhvr>
                                        <p:cTn id="104" dur="500"/>
                                        <p:tgtEl>
                                          <p:spTgt spid="3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nodeType="clickEffect">
                                  <p:stCondLst>
                                    <p:cond delay="0"/>
                                  </p:stCondLst>
                                  <p:childTnLst>
                                    <p:anim calcmode="lin" valueType="num">
                                      <p:cBhvr additive="base">
                                        <p:cTn id="108" dur="500"/>
                                        <p:tgtEl>
                                          <p:spTgt spid="30"/>
                                        </p:tgtEl>
                                        <p:attrNameLst>
                                          <p:attrName>ppt_x</p:attrName>
                                        </p:attrNameLst>
                                      </p:cBhvr>
                                      <p:tavLst>
                                        <p:tav tm="0">
                                          <p:val>
                                            <p:strVal val="ppt_x"/>
                                          </p:val>
                                        </p:tav>
                                        <p:tav tm="100000">
                                          <p:val>
                                            <p:strVal val="ppt_x"/>
                                          </p:val>
                                        </p:tav>
                                      </p:tavLst>
                                    </p:anim>
                                    <p:anim calcmode="lin" valueType="num">
                                      <p:cBhvr additive="base">
                                        <p:cTn id="109" dur="500"/>
                                        <p:tgtEl>
                                          <p:spTgt spid="30"/>
                                        </p:tgtEl>
                                        <p:attrNameLst>
                                          <p:attrName>ppt_y</p:attrName>
                                        </p:attrNameLst>
                                      </p:cBhvr>
                                      <p:tavLst>
                                        <p:tav tm="0">
                                          <p:val>
                                            <p:strVal val="ppt_y"/>
                                          </p:val>
                                        </p:tav>
                                        <p:tav tm="100000">
                                          <p:val>
                                            <p:strVal val="1+ppt_h/2"/>
                                          </p:val>
                                        </p:tav>
                                      </p:tavLst>
                                    </p:anim>
                                    <p:set>
                                      <p:cBhvr>
                                        <p:cTn id="110" dur="1" fill="hold">
                                          <p:stCondLst>
                                            <p:cond delay="499"/>
                                          </p:stCondLst>
                                        </p:cTn>
                                        <p:tgtEl>
                                          <p:spTgt spid="30"/>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3"/>
                                        </p:tgtEl>
                                      </p:cBhvr>
                                    </p:animEffect>
                                    <p:set>
                                      <p:cBhvr>
                                        <p:cTn id="113" dur="1" fill="hold">
                                          <p:stCondLst>
                                            <p:cond delay="499"/>
                                          </p:stCondLst>
                                        </p:cTn>
                                        <p:tgtEl>
                                          <p:spTgt spid="33"/>
                                        </p:tgtEl>
                                        <p:attrNameLst>
                                          <p:attrName>style.visibility</p:attrName>
                                        </p:attrNameLst>
                                      </p:cBhvr>
                                      <p:to>
                                        <p:strVal val="hidden"/>
                                      </p:to>
                                    </p:set>
                                  </p:childTnLst>
                                </p:cTn>
                              </p:par>
                              <p:par>
                                <p:cTn id="114" presetID="16" presetClass="exit" presetSubtype="21" fill="hold" grpId="1" nodeType="withEffect">
                                  <p:stCondLst>
                                    <p:cond delay="0"/>
                                  </p:stCondLst>
                                  <p:childTnLst>
                                    <p:animEffect transition="out" filter="barn(inVertical)">
                                      <p:cBhvr>
                                        <p:cTn id="115" dur="500"/>
                                        <p:tgtEl>
                                          <p:spTgt spid="34"/>
                                        </p:tgtEl>
                                      </p:cBhvr>
                                    </p:animEffect>
                                    <p:set>
                                      <p:cBhvr>
                                        <p:cTn id="116" dur="1" fill="hold">
                                          <p:stCondLst>
                                            <p:cond delay="499"/>
                                          </p:stCondLst>
                                        </p:cTn>
                                        <p:tgtEl>
                                          <p:spTgt spid="3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par>
                                <p:cTn id="123" presetID="10" presetClass="entr" presetSubtype="0" fill="hold" grpId="0" nodeType="with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fade">
                                      <p:cBhvr>
                                        <p:cTn id="125" dur="500"/>
                                        <p:tgtEl>
                                          <p:spTgt spid="38"/>
                                        </p:tgtEl>
                                      </p:cBhvr>
                                    </p:animEffect>
                                  </p:childTnLst>
                                </p:cTn>
                              </p:par>
                            </p:childTnLst>
                          </p:cTn>
                        </p:par>
                      </p:childTnLst>
                    </p:cTn>
                  </p:par>
                  <p:par>
                    <p:cTn id="126" fill="hold">
                      <p:stCondLst>
                        <p:cond delay="indefinite"/>
                      </p:stCondLst>
                      <p:childTnLst>
                        <p:par>
                          <p:cTn id="127" fill="hold">
                            <p:stCondLst>
                              <p:cond delay="0"/>
                            </p:stCondLst>
                            <p:childTnLst>
                              <p:par>
                                <p:cTn id="128" presetID="16" presetClass="entr" presetSubtype="21" fill="hold" grpId="0" nodeType="click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barn(inVertical)">
                                      <p:cBhvr>
                                        <p:cTn id="13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P spid="24" grpId="0"/>
      <p:bldP spid="24" grpId="1"/>
      <p:bldP spid="28" grpId="0"/>
      <p:bldP spid="28" grpId="1"/>
      <p:bldP spid="29" grpId="0"/>
      <p:bldP spid="29" grpId="1"/>
      <p:bldP spid="33" grpId="0"/>
      <p:bldP spid="33" grpId="1"/>
      <p:bldP spid="34" grpId="0"/>
      <p:bldP spid="34" grpId="1"/>
      <p:bldP spid="38" grpId="0"/>
      <p:bldP spid="3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grpSp>
        <p:nvGrpSpPr>
          <p:cNvPr id="15" name="Group 14">
            <a:extLst>
              <a:ext uri="{FF2B5EF4-FFF2-40B4-BE49-F238E27FC236}">
                <a16:creationId xmlns:a16="http://schemas.microsoft.com/office/drawing/2014/main" id="{11BA4841-2041-4A29-BBFF-E7B6C1AF3E1C}"/>
              </a:ext>
            </a:extLst>
          </p:cNvPr>
          <p:cNvGrpSpPr/>
          <p:nvPr/>
        </p:nvGrpSpPr>
        <p:grpSpPr>
          <a:xfrm>
            <a:off x="4929464" y="2251725"/>
            <a:ext cx="6252882" cy="1631216"/>
            <a:chOff x="6751979" y="742790"/>
            <a:chExt cx="4507692" cy="1631216"/>
          </a:xfrm>
        </p:grpSpPr>
        <p:sp>
          <p:nvSpPr>
            <p:cNvPr id="16" name="TextBox 15"/>
            <p:cNvSpPr txBox="1"/>
            <p:nvPr/>
          </p:nvSpPr>
          <p:spPr>
            <a:xfrm>
              <a:off x="6751979" y="1666120"/>
              <a:ext cx="4507692" cy="707886"/>
            </a:xfrm>
            <a:prstGeom prst="rect">
              <a:avLst/>
            </a:prstGeom>
            <a:noFill/>
          </p:spPr>
          <p:txBody>
            <a:bodyPr wrap="square" lIns="108000" rIns="108000" rtlCol="0">
              <a:spAutoFit/>
            </a:bodyPr>
            <a:lstStyle/>
            <a:p>
              <a:pPr algn="ctr"/>
              <a:r>
                <a:rPr lang="en-US" altLang="ko-KR" sz="4000" b="1" smtClean="0">
                  <a:solidFill>
                    <a:schemeClr val="bg1"/>
                  </a:solidFill>
                  <a:cs typeface="Arial" pitchFamily="34" charset="0"/>
                </a:rPr>
                <a:t>Thiết kế cơ sở dữ liệu</a:t>
              </a:r>
              <a:endParaRPr lang="en-US" altLang="ko-KR" sz="4000" b="1">
                <a:solidFill>
                  <a:schemeClr val="bg1"/>
                </a:solidFill>
                <a:cs typeface="Arial" pitchFamily="34" charset="0"/>
              </a:endParaRPr>
            </a:p>
          </p:txBody>
        </p:sp>
        <p:sp>
          <p:nvSpPr>
            <p:cNvPr id="17" name="TextBox 16"/>
            <p:cNvSpPr txBox="1"/>
            <p:nvPr/>
          </p:nvSpPr>
          <p:spPr>
            <a:xfrm>
              <a:off x="8526777" y="742790"/>
              <a:ext cx="958096" cy="923330"/>
            </a:xfrm>
            <a:prstGeom prst="rect">
              <a:avLst/>
            </a:prstGeom>
            <a:noFill/>
          </p:spPr>
          <p:txBody>
            <a:bodyPr wrap="square" lIns="108000" rIns="108000" rtlCol="0">
              <a:spAutoFit/>
            </a:bodyPr>
            <a:lstStyle/>
            <a:p>
              <a:pPr algn="ctr"/>
              <a:r>
                <a:rPr lang="en-US" altLang="ko-KR" sz="5400" b="1" smtClean="0">
                  <a:solidFill>
                    <a:schemeClr val="bg1"/>
                  </a:solidFill>
                  <a:cs typeface="Arial" pitchFamily="34" charset="0"/>
                </a:rPr>
                <a:t>02.</a:t>
              </a:r>
              <a:endParaRPr lang="ko-KR" altLang="en-US" sz="5400" b="1" dirty="0">
                <a:solidFill>
                  <a:schemeClr val="bg1"/>
                </a:solidFill>
                <a:cs typeface="Arial" pitchFamily="34" charset="0"/>
              </a:endParaRPr>
            </a:p>
          </p:txBody>
        </p:sp>
      </p:grpSp>
      <p:sp>
        <p:nvSpPr>
          <p:cNvPr id="7" name="Rounded Rectangle 51">
            <a:extLst>
              <a:ext uri="{FF2B5EF4-FFF2-40B4-BE49-F238E27FC236}">
                <a16:creationId xmlns:a16="http://schemas.microsoft.com/office/drawing/2014/main" id="{B83253D3-E181-4488-9CD9-39D21527F719}"/>
              </a:ext>
            </a:extLst>
          </p:cNvPr>
          <p:cNvSpPr>
            <a:spLocks noChangeAspect="1"/>
          </p:cNvSpPr>
          <p:nvPr/>
        </p:nvSpPr>
        <p:spPr>
          <a:xfrm rot="16200000" flipH="1">
            <a:off x="11734800" y="3093959"/>
            <a:ext cx="914400" cy="86114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4978874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13" name="TextBox 12"/>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Thiết kế dữ liệu</a:t>
              </a:r>
              <a:endParaRPr lang="en-US" altLang="ko-KR" sz="3200" b="1">
                <a:solidFill>
                  <a:schemeClr val="accent2">
                    <a:lumMod val="50000"/>
                  </a:schemeClr>
                </a:solidFill>
                <a:cs typeface="Arial" pitchFamily="34" charset="0"/>
              </a:endParaRPr>
            </a:p>
          </p:txBody>
        </p:sp>
        <p:sp>
          <p:nvSpPr>
            <p:cNvPr id="14" name="TextBox 13"/>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2</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grpSp>
        <p:nvGrpSpPr>
          <p:cNvPr id="15" name="Group 14">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16" name="TextBox 15"/>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Sơ đồ quan hệ</a:t>
              </a:r>
              <a:endParaRPr lang="ko-KR" altLang="en-US" sz="3000" b="1" dirty="0">
                <a:solidFill>
                  <a:schemeClr val="accent2">
                    <a:lumMod val="75000"/>
                  </a:schemeClr>
                </a:solidFill>
                <a:cs typeface="Arial" pitchFamily="34" charset="0"/>
              </a:endParaRPr>
            </a:p>
          </p:txBody>
        </p:sp>
        <p:sp>
          <p:nvSpPr>
            <p:cNvPr id="17" name="TextBox 16"/>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2.1</a:t>
              </a:r>
              <a:endParaRPr lang="ko-KR" altLang="en-US" sz="3600" b="1" dirty="0">
                <a:solidFill>
                  <a:schemeClr val="accent2">
                    <a:lumMod val="75000"/>
                  </a:schemeClr>
                </a:solidFill>
                <a:cs typeface="Arial" pitchFamily="34" charset="0"/>
              </a:endParaRPr>
            </a:p>
          </p:txBody>
        </p:sp>
      </p:grpSp>
      <p:pic>
        <p:nvPicPr>
          <p:cNvPr id="18" name="Picture 17"/>
          <p:cNvPicPr>
            <a:picLocks noChangeAspect="1"/>
          </p:cNvPicPr>
          <p:nvPr/>
        </p:nvPicPr>
        <p:blipFill>
          <a:blip r:embed="rId2"/>
          <a:stretch>
            <a:fillRect/>
          </a:stretch>
        </p:blipFill>
        <p:spPr>
          <a:xfrm>
            <a:off x="6520910" y="286236"/>
            <a:ext cx="4810448" cy="6400800"/>
          </a:xfrm>
          <a:prstGeom prst="rect">
            <a:avLst/>
          </a:prstGeom>
        </p:spPr>
      </p:pic>
      <p:grpSp>
        <p:nvGrpSpPr>
          <p:cNvPr id="20" name="Group 19"/>
          <p:cNvGrpSpPr/>
          <p:nvPr/>
        </p:nvGrpSpPr>
        <p:grpSpPr>
          <a:xfrm flipH="1">
            <a:off x="401527" y="3266647"/>
            <a:ext cx="3321423" cy="3241729"/>
            <a:chOff x="7772771" y="2150541"/>
            <a:chExt cx="3791572" cy="3689243"/>
          </a:xfrm>
        </p:grpSpPr>
        <p:sp>
          <p:nvSpPr>
            <p:cNvPr id="21" name="사각형: 둥근 모서리 32">
              <a:extLst>
                <a:ext uri="{FF2B5EF4-FFF2-40B4-BE49-F238E27FC236}">
                  <a16:creationId xmlns:a16="http://schemas.microsoft.com/office/drawing/2014/main" id="{BE45423C-B6E8-45AF-A8C5-BCE5563F0E4D}"/>
                </a:ext>
              </a:extLst>
            </p:cNvPr>
            <p:cNvSpPr/>
            <p:nvPr/>
          </p:nvSpPr>
          <p:spPr>
            <a:xfrm>
              <a:off x="7772771" y="5684861"/>
              <a:ext cx="3276000" cy="154923"/>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38">
              <a:extLst>
                <a:ext uri="{FF2B5EF4-FFF2-40B4-BE49-F238E27FC236}">
                  <a16:creationId xmlns:a16="http://schemas.microsoft.com/office/drawing/2014/main" id="{16B2E7F0-98DF-4743-A0D9-C05B2972C5B6}"/>
                </a:ext>
              </a:extLst>
            </p:cNvPr>
            <p:cNvGrpSpPr/>
            <p:nvPr/>
          </p:nvGrpSpPr>
          <p:grpSpPr>
            <a:xfrm rot="1205143">
              <a:off x="8265091" y="2150541"/>
              <a:ext cx="3299252" cy="2176495"/>
              <a:chOff x="6345690" y="2428150"/>
              <a:chExt cx="3299252" cy="2176495"/>
            </a:xfrm>
            <a:solidFill>
              <a:schemeClr val="accent6"/>
            </a:solidFill>
          </p:grpSpPr>
          <p:sp>
            <p:nvSpPr>
              <p:cNvPr id="38" name="현 34">
                <a:extLst>
                  <a:ext uri="{FF2B5EF4-FFF2-40B4-BE49-F238E27FC236}">
                    <a16:creationId xmlns:a16="http://schemas.microsoft.com/office/drawing/2014/main" id="{222B89F1-B720-402B-B558-7448BB59928B}"/>
                  </a:ext>
                </a:extLst>
              </p:cNvPr>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 fmla="*/ 7964 w 3299252"/>
                  <a:gd name="connsiteY0" fmla="*/ 1808400 h 1808444"/>
                  <a:gd name="connsiteX1" fmla="*/ 770303 w 3299252"/>
                  <a:gd name="connsiteY1" fmla="*/ 226188 h 1808444"/>
                  <a:gd name="connsiteX2" fmla="*/ 2526593 w 3299252"/>
                  <a:gd name="connsiteY2" fmla="*/ 226212 h 1808444"/>
                  <a:gd name="connsiteX3" fmla="*/ 3288889 w 3299252"/>
                  <a:gd name="connsiteY3" fmla="*/ 1808444 h 1808444"/>
                  <a:gd name="connsiteX4" fmla="*/ 7964 w 3299252"/>
                  <a:gd name="connsiteY4" fmla="*/ 1808400 h 180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36">
                <a:extLst>
                  <a:ext uri="{FF2B5EF4-FFF2-40B4-BE49-F238E27FC236}">
                    <a16:creationId xmlns:a16="http://schemas.microsoft.com/office/drawing/2014/main" id="{68678A97-1E75-4B06-AB8D-F1A4A0B8E7FB}"/>
                  </a:ext>
                </a:extLst>
              </p:cNvPr>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7">
                <a:extLst>
                  <a:ext uri="{FF2B5EF4-FFF2-40B4-BE49-F238E27FC236}">
                    <a16:creationId xmlns:a16="http://schemas.microsoft.com/office/drawing/2014/main" id="{D6026673-EDD1-4533-9BD3-52AE3010035F}"/>
                  </a:ext>
                </a:extLst>
              </p:cNvPr>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Group 22">
              <a:extLst>
                <a:ext uri="{FF2B5EF4-FFF2-40B4-BE49-F238E27FC236}">
                  <a16:creationId xmlns:a16="http://schemas.microsoft.com/office/drawing/2014/main" id="{C72C46DE-ED19-4DF6-BEF7-10239977FD7D}"/>
                </a:ext>
              </a:extLst>
            </p:cNvPr>
            <p:cNvGrpSpPr/>
            <p:nvPr/>
          </p:nvGrpSpPr>
          <p:grpSpPr>
            <a:xfrm>
              <a:off x="9018056" y="4615281"/>
              <a:ext cx="990089" cy="1056095"/>
              <a:chOff x="1091208" y="819149"/>
              <a:chExt cx="2553891" cy="2724150"/>
            </a:xfrm>
          </p:grpSpPr>
          <p:sp>
            <p:nvSpPr>
              <p:cNvPr id="36" name="Freeform: Shape 47">
                <a:extLst>
                  <a:ext uri="{FF2B5EF4-FFF2-40B4-BE49-F238E27FC236}">
                    <a16:creationId xmlns:a16="http://schemas.microsoft.com/office/drawing/2014/main" id="{DA247E42-30B1-4198-AC8A-256ED467530E}"/>
                  </a:ext>
                </a:extLst>
              </p:cNvPr>
              <p:cNvSpPr/>
              <p:nvPr/>
            </p:nvSpPr>
            <p:spPr>
              <a:xfrm rot="10800000">
                <a:off x="1412965" y="2287389"/>
                <a:ext cx="1916563" cy="1255910"/>
              </a:xfrm>
              <a:custGeom>
                <a:avLst/>
                <a:gdLst>
                  <a:gd name="connsiteX0" fmla="*/ 514180 w 1916563"/>
                  <a:gd name="connsiteY0" fmla="*/ 952499 h 1255910"/>
                  <a:gd name="connsiteX1" fmla="*/ 585617 w 1916563"/>
                  <a:gd name="connsiteY1" fmla="*/ 881062 h 1255910"/>
                  <a:gd name="connsiteX2" fmla="*/ 585617 w 1916563"/>
                  <a:gd name="connsiteY2" fmla="*/ 185736 h 1255910"/>
                  <a:gd name="connsiteX3" fmla="*/ 514180 w 1916563"/>
                  <a:gd name="connsiteY3" fmla="*/ 114299 h 1255910"/>
                  <a:gd name="connsiteX4" fmla="*/ 442743 w 1916563"/>
                  <a:gd name="connsiteY4" fmla="*/ 185736 h 1255910"/>
                  <a:gd name="connsiteX5" fmla="*/ 442743 w 1916563"/>
                  <a:gd name="connsiteY5" fmla="*/ 881062 h 1255910"/>
                  <a:gd name="connsiteX6" fmla="*/ 514180 w 1916563"/>
                  <a:gd name="connsiteY6" fmla="*/ 952499 h 1255910"/>
                  <a:gd name="connsiteX7" fmla="*/ 958282 w 1916563"/>
                  <a:gd name="connsiteY7" fmla="*/ 952499 h 1255910"/>
                  <a:gd name="connsiteX8" fmla="*/ 1029719 w 1916563"/>
                  <a:gd name="connsiteY8" fmla="*/ 881062 h 1255910"/>
                  <a:gd name="connsiteX9" fmla="*/ 1029719 w 1916563"/>
                  <a:gd name="connsiteY9" fmla="*/ 185736 h 1255910"/>
                  <a:gd name="connsiteX10" fmla="*/ 958282 w 1916563"/>
                  <a:gd name="connsiteY10" fmla="*/ 114299 h 1255910"/>
                  <a:gd name="connsiteX11" fmla="*/ 886845 w 1916563"/>
                  <a:gd name="connsiteY11" fmla="*/ 185736 h 1255910"/>
                  <a:gd name="connsiteX12" fmla="*/ 886845 w 1916563"/>
                  <a:gd name="connsiteY12" fmla="*/ 881062 h 1255910"/>
                  <a:gd name="connsiteX13" fmla="*/ 958282 w 1916563"/>
                  <a:gd name="connsiteY13" fmla="*/ 952499 h 1255910"/>
                  <a:gd name="connsiteX14" fmla="*/ 1402384 w 1916563"/>
                  <a:gd name="connsiteY14" fmla="*/ 952499 h 1255910"/>
                  <a:gd name="connsiteX15" fmla="*/ 1473821 w 1916563"/>
                  <a:gd name="connsiteY15" fmla="*/ 881062 h 1255910"/>
                  <a:gd name="connsiteX16" fmla="*/ 1473821 w 1916563"/>
                  <a:gd name="connsiteY16" fmla="*/ 185736 h 1255910"/>
                  <a:gd name="connsiteX17" fmla="*/ 1402384 w 1916563"/>
                  <a:gd name="connsiteY17" fmla="*/ 114299 h 1255910"/>
                  <a:gd name="connsiteX18" fmla="*/ 1330947 w 1916563"/>
                  <a:gd name="connsiteY18" fmla="*/ 185736 h 1255910"/>
                  <a:gd name="connsiteX19" fmla="*/ 1330947 w 1916563"/>
                  <a:gd name="connsiteY19" fmla="*/ 881062 h 1255910"/>
                  <a:gd name="connsiteX20" fmla="*/ 1402384 w 1916563"/>
                  <a:gd name="connsiteY20" fmla="*/ 952499 h 1255910"/>
                  <a:gd name="connsiteX21" fmla="*/ 1407467 w 1916563"/>
                  <a:gd name="connsiteY21" fmla="*/ 1255910 h 1255910"/>
                  <a:gd name="connsiteX22" fmla="*/ 1290141 w 1916563"/>
                  <a:gd name="connsiteY22" fmla="*/ 1192228 h 1255910"/>
                  <a:gd name="connsiteX23" fmla="*/ 999128 w 1916563"/>
                  <a:gd name="connsiteY23" fmla="*/ 1133475 h 1255910"/>
                  <a:gd name="connsiteX24" fmla="*/ 708114 w 1916563"/>
                  <a:gd name="connsiteY24" fmla="*/ 1192228 h 1255910"/>
                  <a:gd name="connsiteX25" fmla="*/ 606827 w 1916563"/>
                  <a:gd name="connsiteY25" fmla="*/ 1247205 h 1255910"/>
                  <a:gd name="connsiteX26" fmla="*/ 596836 w 1916563"/>
                  <a:gd name="connsiteY26" fmla="*/ 1238962 h 1255910"/>
                  <a:gd name="connsiteX27" fmla="*/ 251493 w 1916563"/>
                  <a:gd name="connsiteY27" fmla="*/ 1133475 h 1255910"/>
                  <a:gd name="connsiteX28" fmla="*/ 11070 w 1916563"/>
                  <a:gd name="connsiteY28" fmla="*/ 1182014 h 1255910"/>
                  <a:gd name="connsiteX29" fmla="*/ 0 w 1916563"/>
                  <a:gd name="connsiteY29" fmla="*/ 1188023 h 1255910"/>
                  <a:gd name="connsiteX30" fmla="*/ 297006 w 1916563"/>
                  <a:gd name="connsiteY30" fmla="*/ 0 h 1255910"/>
                  <a:gd name="connsiteX31" fmla="*/ 1625743 w 1916563"/>
                  <a:gd name="connsiteY31" fmla="*/ 0 h 1255910"/>
                  <a:gd name="connsiteX32" fmla="*/ 1916563 w 1916563"/>
                  <a:gd name="connsiteY32" fmla="*/ 1163282 h 1255910"/>
                  <a:gd name="connsiteX33" fmla="*/ 1856027 w 1916563"/>
                  <a:gd name="connsiteY33" fmla="*/ 1144490 h 1255910"/>
                  <a:gd name="connsiteX34" fmla="*/ 1746763 w 1916563"/>
                  <a:gd name="connsiteY34" fmla="*/ 1133475 h 1255910"/>
                  <a:gd name="connsiteX35" fmla="*/ 1443637 w 1916563"/>
                  <a:gd name="connsiteY35" fmla="*/ 1226068 h 125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16563" h="1255910">
                    <a:moveTo>
                      <a:pt x="514180" y="952499"/>
                    </a:moveTo>
                    <a:cubicBezTo>
                      <a:pt x="553634" y="952499"/>
                      <a:pt x="585617" y="920516"/>
                      <a:pt x="585617" y="881062"/>
                    </a:cubicBezTo>
                    <a:lnTo>
                      <a:pt x="585617" y="185736"/>
                    </a:lnTo>
                    <a:cubicBezTo>
                      <a:pt x="585617" y="146282"/>
                      <a:pt x="553634" y="114299"/>
                      <a:pt x="514180" y="114299"/>
                    </a:cubicBezTo>
                    <a:cubicBezTo>
                      <a:pt x="474726" y="114299"/>
                      <a:pt x="442743" y="146282"/>
                      <a:pt x="442743" y="185736"/>
                    </a:cubicBezTo>
                    <a:lnTo>
                      <a:pt x="442743" y="881062"/>
                    </a:lnTo>
                    <a:cubicBezTo>
                      <a:pt x="442743" y="920516"/>
                      <a:pt x="474726" y="952499"/>
                      <a:pt x="514180" y="952499"/>
                    </a:cubicBezTo>
                    <a:close/>
                    <a:moveTo>
                      <a:pt x="958282" y="952499"/>
                    </a:moveTo>
                    <a:cubicBezTo>
                      <a:pt x="997736" y="952499"/>
                      <a:pt x="1029719" y="920516"/>
                      <a:pt x="1029719" y="881062"/>
                    </a:cubicBezTo>
                    <a:lnTo>
                      <a:pt x="1029719" y="185736"/>
                    </a:lnTo>
                    <a:cubicBezTo>
                      <a:pt x="1029719" y="146282"/>
                      <a:pt x="997736" y="114299"/>
                      <a:pt x="958282" y="114299"/>
                    </a:cubicBezTo>
                    <a:cubicBezTo>
                      <a:pt x="918828" y="114299"/>
                      <a:pt x="886845" y="146282"/>
                      <a:pt x="886845" y="185736"/>
                    </a:cubicBezTo>
                    <a:lnTo>
                      <a:pt x="886845" y="881062"/>
                    </a:lnTo>
                    <a:cubicBezTo>
                      <a:pt x="886845" y="920516"/>
                      <a:pt x="918828" y="952499"/>
                      <a:pt x="958282" y="952499"/>
                    </a:cubicBezTo>
                    <a:close/>
                    <a:moveTo>
                      <a:pt x="1402384" y="952499"/>
                    </a:moveTo>
                    <a:cubicBezTo>
                      <a:pt x="1441838" y="952499"/>
                      <a:pt x="1473821" y="920516"/>
                      <a:pt x="1473821" y="881062"/>
                    </a:cubicBezTo>
                    <a:lnTo>
                      <a:pt x="1473821" y="185736"/>
                    </a:lnTo>
                    <a:cubicBezTo>
                      <a:pt x="1473821" y="146282"/>
                      <a:pt x="1441838" y="114299"/>
                      <a:pt x="1402384" y="114299"/>
                    </a:cubicBezTo>
                    <a:cubicBezTo>
                      <a:pt x="1362930" y="114299"/>
                      <a:pt x="1330947" y="146282"/>
                      <a:pt x="1330947" y="185736"/>
                    </a:cubicBezTo>
                    <a:lnTo>
                      <a:pt x="1330947" y="881062"/>
                    </a:lnTo>
                    <a:cubicBezTo>
                      <a:pt x="1330947" y="920516"/>
                      <a:pt x="1362930" y="952499"/>
                      <a:pt x="1402384" y="952499"/>
                    </a:cubicBezTo>
                    <a:close/>
                    <a:moveTo>
                      <a:pt x="1407467" y="1255910"/>
                    </a:moveTo>
                    <a:lnTo>
                      <a:pt x="1290141" y="1192228"/>
                    </a:lnTo>
                    <a:cubicBezTo>
                      <a:pt x="1200696" y="1154396"/>
                      <a:pt x="1102354" y="1133475"/>
                      <a:pt x="999128" y="1133475"/>
                    </a:cubicBezTo>
                    <a:cubicBezTo>
                      <a:pt x="895901" y="1133475"/>
                      <a:pt x="797560" y="1154396"/>
                      <a:pt x="708114" y="1192228"/>
                    </a:cubicBezTo>
                    <a:lnTo>
                      <a:pt x="606827" y="1247205"/>
                    </a:lnTo>
                    <a:lnTo>
                      <a:pt x="596836" y="1238962"/>
                    </a:lnTo>
                    <a:cubicBezTo>
                      <a:pt x="498256" y="1172363"/>
                      <a:pt x="379416" y="1133475"/>
                      <a:pt x="251493" y="1133475"/>
                    </a:cubicBezTo>
                    <a:cubicBezTo>
                      <a:pt x="166211" y="1133475"/>
                      <a:pt x="84966" y="1150759"/>
                      <a:pt x="11070" y="1182014"/>
                    </a:cubicBezTo>
                    <a:lnTo>
                      <a:pt x="0" y="1188023"/>
                    </a:lnTo>
                    <a:lnTo>
                      <a:pt x="297006" y="0"/>
                    </a:lnTo>
                    <a:lnTo>
                      <a:pt x="1625743" y="0"/>
                    </a:lnTo>
                    <a:lnTo>
                      <a:pt x="1916563" y="1163282"/>
                    </a:lnTo>
                    <a:lnTo>
                      <a:pt x="1856027" y="1144490"/>
                    </a:lnTo>
                    <a:cubicBezTo>
                      <a:pt x="1820733" y="1137268"/>
                      <a:pt x="1784191" y="1133475"/>
                      <a:pt x="1746763" y="1133475"/>
                    </a:cubicBezTo>
                    <a:cubicBezTo>
                      <a:pt x="1634478" y="1133475"/>
                      <a:pt x="1530166" y="1167609"/>
                      <a:pt x="1443637" y="122606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48">
                <a:extLst>
                  <a:ext uri="{FF2B5EF4-FFF2-40B4-BE49-F238E27FC236}">
                    <a16:creationId xmlns:a16="http://schemas.microsoft.com/office/drawing/2014/main" id="{64246E5C-95C4-4DC9-B8D0-A6AC8AAD0F8D}"/>
                  </a:ext>
                </a:extLst>
              </p:cNvPr>
              <p:cNvSpPr/>
              <p:nvPr/>
            </p:nvSpPr>
            <p:spPr>
              <a:xfrm>
                <a:off x="1091208" y="819149"/>
                <a:ext cx="2553891" cy="1438276"/>
              </a:xfrm>
              <a:custGeom>
                <a:avLst/>
                <a:gdLst>
                  <a:gd name="connsiteX0" fmla="*/ 859731 w 2553891"/>
                  <a:gd name="connsiteY0" fmla="*/ 448666 h 1438276"/>
                  <a:gd name="connsiteX1" fmla="*/ 788788 w 2553891"/>
                  <a:gd name="connsiteY1" fmla="*/ 519609 h 1438276"/>
                  <a:gd name="connsiteX2" fmla="*/ 859731 w 2553891"/>
                  <a:gd name="connsiteY2" fmla="*/ 590552 h 1438276"/>
                  <a:gd name="connsiteX3" fmla="*/ 930674 w 2553891"/>
                  <a:gd name="connsiteY3" fmla="*/ 519609 h 1438276"/>
                  <a:gd name="connsiteX4" fmla="*/ 859731 w 2553891"/>
                  <a:gd name="connsiteY4" fmla="*/ 448666 h 1438276"/>
                  <a:gd name="connsiteX5" fmla="*/ 1586111 w 2553891"/>
                  <a:gd name="connsiteY5" fmla="*/ 351035 h 1438276"/>
                  <a:gd name="connsiteX6" fmla="*/ 1452761 w 2553891"/>
                  <a:gd name="connsiteY6" fmla="*/ 484385 h 1438276"/>
                  <a:gd name="connsiteX7" fmla="*/ 1586111 w 2553891"/>
                  <a:gd name="connsiteY7" fmla="*/ 617735 h 1438276"/>
                  <a:gd name="connsiteX8" fmla="*/ 1719461 w 2553891"/>
                  <a:gd name="connsiteY8" fmla="*/ 484385 h 1438276"/>
                  <a:gd name="connsiteX9" fmla="*/ 1586111 w 2553891"/>
                  <a:gd name="connsiteY9" fmla="*/ 351035 h 1438276"/>
                  <a:gd name="connsiteX10" fmla="*/ 1191220 w 2553891"/>
                  <a:gd name="connsiteY10" fmla="*/ 217685 h 1438276"/>
                  <a:gd name="connsiteX11" fmla="*/ 1093588 w 2553891"/>
                  <a:gd name="connsiteY11" fmla="*/ 315317 h 1438276"/>
                  <a:gd name="connsiteX12" fmla="*/ 1191220 w 2553891"/>
                  <a:gd name="connsiteY12" fmla="*/ 412949 h 1438276"/>
                  <a:gd name="connsiteX13" fmla="*/ 1288852 w 2553891"/>
                  <a:gd name="connsiteY13" fmla="*/ 315317 h 1438276"/>
                  <a:gd name="connsiteX14" fmla="*/ 1191220 w 2553891"/>
                  <a:gd name="connsiteY14" fmla="*/ 217685 h 1438276"/>
                  <a:gd name="connsiteX15" fmla="*/ 1240632 w 2553891"/>
                  <a:gd name="connsiteY15" fmla="*/ 0 h 1438276"/>
                  <a:gd name="connsiteX16" fmla="*/ 1749140 w 2553891"/>
                  <a:gd name="connsiteY16" fmla="*/ 210631 h 1438276"/>
                  <a:gd name="connsiteX17" fmla="*/ 1801481 w 2553891"/>
                  <a:gd name="connsiteY17" fmla="*/ 274070 h 1438276"/>
                  <a:gd name="connsiteX18" fmla="*/ 1840033 w 2553891"/>
                  <a:gd name="connsiteY18" fmla="*/ 262103 h 1438276"/>
                  <a:gd name="connsiteX19" fmla="*/ 1959769 w 2553891"/>
                  <a:gd name="connsiteY19" fmla="*/ 250032 h 1438276"/>
                  <a:gd name="connsiteX20" fmla="*/ 2553891 w 2553891"/>
                  <a:gd name="connsiteY20" fmla="*/ 844154 h 1438276"/>
                  <a:gd name="connsiteX21" fmla="*/ 1959769 w 2553891"/>
                  <a:gd name="connsiteY21" fmla="*/ 1438276 h 1438276"/>
                  <a:gd name="connsiteX22" fmla="*/ 1627590 w 2553891"/>
                  <a:gd name="connsiteY22" fmla="*/ 1336810 h 1438276"/>
                  <a:gd name="connsiteX23" fmla="*/ 1617980 w 2553891"/>
                  <a:gd name="connsiteY23" fmla="*/ 1328881 h 1438276"/>
                  <a:gd name="connsiteX24" fmla="*/ 1520553 w 2553891"/>
                  <a:gd name="connsiteY24" fmla="*/ 1381763 h 1438276"/>
                  <a:gd name="connsiteX25" fmla="*/ 1240632 w 2553891"/>
                  <a:gd name="connsiteY25" fmla="*/ 1438276 h 1438276"/>
                  <a:gd name="connsiteX26" fmla="*/ 960711 w 2553891"/>
                  <a:gd name="connsiteY26" fmla="*/ 1381763 h 1438276"/>
                  <a:gd name="connsiteX27" fmla="*/ 847857 w 2553891"/>
                  <a:gd name="connsiteY27" fmla="*/ 1320508 h 1438276"/>
                  <a:gd name="connsiteX28" fmla="*/ 813066 w 2553891"/>
                  <a:gd name="connsiteY28" fmla="*/ 1349213 h 1438276"/>
                  <a:gd name="connsiteX29" fmla="*/ 521494 w 2553891"/>
                  <a:gd name="connsiteY29" fmla="*/ 1438276 h 1438276"/>
                  <a:gd name="connsiteX30" fmla="*/ 0 w 2553891"/>
                  <a:gd name="connsiteY30" fmla="*/ 916782 h 1438276"/>
                  <a:gd name="connsiteX31" fmla="*/ 521494 w 2553891"/>
                  <a:gd name="connsiteY31" fmla="*/ 395288 h 1438276"/>
                  <a:gd name="connsiteX32" fmla="*/ 597682 w 2553891"/>
                  <a:gd name="connsiteY32" fmla="*/ 402969 h 1438276"/>
                  <a:gd name="connsiteX33" fmla="*/ 644311 w 2553891"/>
                  <a:gd name="connsiteY33" fmla="*/ 317061 h 1438276"/>
                  <a:gd name="connsiteX34" fmla="*/ 1240632 w 2553891"/>
                  <a:gd name="connsiteY34" fmla="*/ 0 h 143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3891" h="1438276">
                    <a:moveTo>
                      <a:pt x="859731" y="448666"/>
                    </a:moveTo>
                    <a:cubicBezTo>
                      <a:pt x="820550" y="448666"/>
                      <a:pt x="788788" y="480428"/>
                      <a:pt x="788788" y="519609"/>
                    </a:cubicBezTo>
                    <a:cubicBezTo>
                      <a:pt x="788788" y="558790"/>
                      <a:pt x="820550" y="590552"/>
                      <a:pt x="859731" y="590552"/>
                    </a:cubicBezTo>
                    <a:cubicBezTo>
                      <a:pt x="898912" y="590552"/>
                      <a:pt x="930674" y="558790"/>
                      <a:pt x="930674" y="519609"/>
                    </a:cubicBezTo>
                    <a:cubicBezTo>
                      <a:pt x="930674" y="480428"/>
                      <a:pt x="898912" y="448666"/>
                      <a:pt x="859731" y="448666"/>
                    </a:cubicBezTo>
                    <a:close/>
                    <a:moveTo>
                      <a:pt x="1586111" y="351035"/>
                    </a:moveTo>
                    <a:cubicBezTo>
                      <a:pt x="1512464" y="351035"/>
                      <a:pt x="1452761" y="410738"/>
                      <a:pt x="1452761" y="484385"/>
                    </a:cubicBezTo>
                    <a:cubicBezTo>
                      <a:pt x="1452761" y="558032"/>
                      <a:pt x="1512464" y="617735"/>
                      <a:pt x="1586111" y="617735"/>
                    </a:cubicBezTo>
                    <a:cubicBezTo>
                      <a:pt x="1659758" y="617735"/>
                      <a:pt x="1719461" y="558032"/>
                      <a:pt x="1719461" y="484385"/>
                    </a:cubicBezTo>
                    <a:cubicBezTo>
                      <a:pt x="1719461" y="410738"/>
                      <a:pt x="1659758" y="351035"/>
                      <a:pt x="1586111" y="351035"/>
                    </a:cubicBezTo>
                    <a:close/>
                    <a:moveTo>
                      <a:pt x="1191220" y="217685"/>
                    </a:moveTo>
                    <a:cubicBezTo>
                      <a:pt x="1137299" y="217685"/>
                      <a:pt x="1093588" y="261396"/>
                      <a:pt x="1093588" y="315317"/>
                    </a:cubicBezTo>
                    <a:cubicBezTo>
                      <a:pt x="1093588" y="369238"/>
                      <a:pt x="1137299" y="412949"/>
                      <a:pt x="1191220" y="412949"/>
                    </a:cubicBezTo>
                    <a:cubicBezTo>
                      <a:pt x="1245141" y="412949"/>
                      <a:pt x="1288852" y="369238"/>
                      <a:pt x="1288852" y="315317"/>
                    </a:cubicBezTo>
                    <a:cubicBezTo>
                      <a:pt x="1288852" y="261396"/>
                      <a:pt x="1245141" y="217685"/>
                      <a:pt x="1191220" y="217685"/>
                    </a:cubicBezTo>
                    <a:close/>
                    <a:moveTo>
                      <a:pt x="1240632" y="0"/>
                    </a:moveTo>
                    <a:cubicBezTo>
                      <a:pt x="1439217" y="0"/>
                      <a:pt x="1619001" y="80492"/>
                      <a:pt x="1749140" y="210631"/>
                    </a:cubicBezTo>
                    <a:lnTo>
                      <a:pt x="1801481" y="274070"/>
                    </a:lnTo>
                    <a:lnTo>
                      <a:pt x="1840033" y="262103"/>
                    </a:lnTo>
                    <a:cubicBezTo>
                      <a:pt x="1878709" y="254188"/>
                      <a:pt x="1918753" y="250032"/>
                      <a:pt x="1959769" y="250032"/>
                    </a:cubicBezTo>
                    <a:cubicBezTo>
                      <a:pt x="2287894" y="250032"/>
                      <a:pt x="2553891" y="516029"/>
                      <a:pt x="2553891" y="844154"/>
                    </a:cubicBezTo>
                    <a:cubicBezTo>
                      <a:pt x="2553891" y="1172279"/>
                      <a:pt x="2287894" y="1438276"/>
                      <a:pt x="1959769" y="1438276"/>
                    </a:cubicBezTo>
                    <a:cubicBezTo>
                      <a:pt x="1836722" y="1438276"/>
                      <a:pt x="1722412" y="1400870"/>
                      <a:pt x="1627590" y="1336810"/>
                    </a:cubicBezTo>
                    <a:lnTo>
                      <a:pt x="1617980" y="1328881"/>
                    </a:lnTo>
                    <a:lnTo>
                      <a:pt x="1520553" y="1381763"/>
                    </a:lnTo>
                    <a:cubicBezTo>
                      <a:pt x="1434517" y="1418153"/>
                      <a:pt x="1339924" y="1438276"/>
                      <a:pt x="1240632" y="1438276"/>
                    </a:cubicBezTo>
                    <a:cubicBezTo>
                      <a:pt x="1141340" y="1438276"/>
                      <a:pt x="1046747" y="1418153"/>
                      <a:pt x="960711" y="1381763"/>
                    </a:cubicBezTo>
                    <a:lnTo>
                      <a:pt x="847857" y="1320508"/>
                    </a:lnTo>
                    <a:lnTo>
                      <a:pt x="813066" y="1349213"/>
                    </a:lnTo>
                    <a:cubicBezTo>
                      <a:pt x="729835" y="1405443"/>
                      <a:pt x="629499" y="1438276"/>
                      <a:pt x="521494" y="1438276"/>
                    </a:cubicBezTo>
                    <a:cubicBezTo>
                      <a:pt x="233481" y="1438276"/>
                      <a:pt x="0" y="1204795"/>
                      <a:pt x="0" y="916782"/>
                    </a:cubicBezTo>
                    <a:cubicBezTo>
                      <a:pt x="0" y="628769"/>
                      <a:pt x="233481" y="395288"/>
                      <a:pt x="521494" y="395288"/>
                    </a:cubicBezTo>
                    <a:lnTo>
                      <a:pt x="597682" y="402969"/>
                    </a:lnTo>
                    <a:lnTo>
                      <a:pt x="644311" y="317061"/>
                    </a:lnTo>
                    <a:cubicBezTo>
                      <a:pt x="773546" y="125769"/>
                      <a:pt x="992401" y="0"/>
                      <a:pt x="12406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8C1A38A-AAE7-4CBA-9491-0102EF3F5172}"/>
                </a:ext>
              </a:extLst>
            </p:cNvPr>
            <p:cNvGrpSpPr/>
            <p:nvPr/>
          </p:nvGrpSpPr>
          <p:grpSpPr>
            <a:xfrm>
              <a:off x="7813583" y="4602598"/>
              <a:ext cx="1229199" cy="1015892"/>
              <a:chOff x="7159682" y="2774673"/>
              <a:chExt cx="1554048" cy="1284369"/>
            </a:xfrm>
          </p:grpSpPr>
          <p:sp>
            <p:nvSpPr>
              <p:cNvPr id="33" name="Freeform: Shape 50">
                <a:extLst>
                  <a:ext uri="{FF2B5EF4-FFF2-40B4-BE49-F238E27FC236}">
                    <a16:creationId xmlns:a16="http://schemas.microsoft.com/office/drawing/2014/main" id="{CA89B91A-00E1-48A6-9A0F-FB2C4AC4FFCF}"/>
                  </a:ext>
                </a:extLst>
              </p:cNvPr>
              <p:cNvSpPr/>
              <p:nvPr/>
            </p:nvSpPr>
            <p:spPr>
              <a:xfrm rot="353867">
                <a:off x="7226762" y="3100984"/>
                <a:ext cx="1486968" cy="351294"/>
              </a:xfrm>
              <a:custGeom>
                <a:avLst/>
                <a:gdLst>
                  <a:gd name="connsiteX0" fmla="*/ 501391 w 1486968"/>
                  <a:gd name="connsiteY0" fmla="*/ 0 h 351294"/>
                  <a:gd name="connsiteX1" fmla="*/ 1486968 w 1486968"/>
                  <a:gd name="connsiteY1" fmla="*/ 351294 h 351294"/>
                  <a:gd name="connsiteX2" fmla="*/ 0 w 1486968"/>
                  <a:gd name="connsiteY2" fmla="*/ 351294 h 351294"/>
                </a:gdLst>
                <a:ahLst/>
                <a:cxnLst>
                  <a:cxn ang="0">
                    <a:pos x="connsiteX0" y="connsiteY0"/>
                  </a:cxn>
                  <a:cxn ang="0">
                    <a:pos x="connsiteX1" y="connsiteY1"/>
                  </a:cxn>
                  <a:cxn ang="0">
                    <a:pos x="connsiteX2" y="connsiteY2"/>
                  </a:cxn>
                </a:cxnLst>
                <a:rect l="l" t="t" r="r" b="b"/>
                <a:pathLst>
                  <a:path w="1486968" h="351294">
                    <a:moveTo>
                      <a:pt x="501391" y="0"/>
                    </a:moveTo>
                    <a:lnTo>
                      <a:pt x="1486968" y="351294"/>
                    </a:lnTo>
                    <a:lnTo>
                      <a:pt x="0" y="3512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51">
                <a:extLst>
                  <a:ext uri="{FF2B5EF4-FFF2-40B4-BE49-F238E27FC236}">
                    <a16:creationId xmlns:a16="http://schemas.microsoft.com/office/drawing/2014/main" id="{1405FC31-A8CD-487E-8F00-6450037791F5}"/>
                  </a:ext>
                </a:extLst>
              </p:cNvPr>
              <p:cNvSpPr/>
              <p:nvPr/>
            </p:nvSpPr>
            <p:spPr>
              <a:xfrm rot="20708099" flipH="1">
                <a:off x="7613429" y="2774673"/>
                <a:ext cx="385295" cy="501689"/>
              </a:xfrm>
              <a:custGeom>
                <a:avLst/>
                <a:gdLst>
                  <a:gd name="connsiteX0" fmla="*/ 576705 w 1433451"/>
                  <a:gd name="connsiteY0" fmla="*/ 1217596 h 1866484"/>
                  <a:gd name="connsiteX1" fmla="*/ 596096 w 1433451"/>
                  <a:gd name="connsiteY1" fmla="*/ 1219496 h 1866484"/>
                  <a:gd name="connsiteX2" fmla="*/ 601425 w 1433451"/>
                  <a:gd name="connsiteY2" fmla="*/ 1316747 h 1866484"/>
                  <a:gd name="connsiteX3" fmla="*/ 522062 w 1433451"/>
                  <a:gd name="connsiteY3" fmla="*/ 1373205 h 1866484"/>
                  <a:gd name="connsiteX4" fmla="*/ 516733 w 1433451"/>
                  <a:gd name="connsiteY4" fmla="*/ 1275954 h 1866484"/>
                  <a:gd name="connsiteX5" fmla="*/ 576705 w 1433451"/>
                  <a:gd name="connsiteY5" fmla="*/ 1217596 h 1866484"/>
                  <a:gd name="connsiteX6" fmla="*/ 528944 w 1433451"/>
                  <a:gd name="connsiteY6" fmla="*/ 13883 h 1866484"/>
                  <a:gd name="connsiteX7" fmla="*/ 329475 w 1433451"/>
                  <a:gd name="connsiteY7" fmla="*/ 176666 h 1866484"/>
                  <a:gd name="connsiteX8" fmla="*/ 329475 w 1433451"/>
                  <a:gd name="connsiteY8" fmla="*/ 301751 h 1866484"/>
                  <a:gd name="connsiteX9" fmla="*/ 320283 w 1433451"/>
                  <a:gd name="connsiteY9" fmla="*/ 298686 h 1866484"/>
                  <a:gd name="connsiteX10" fmla="*/ 88784 w 1433451"/>
                  <a:gd name="connsiteY10" fmla="*/ 279082 h 1866484"/>
                  <a:gd name="connsiteX11" fmla="*/ 73332 w 1433451"/>
                  <a:gd name="connsiteY11" fmla="*/ 400277 h 1866484"/>
                  <a:gd name="connsiteX12" fmla="*/ 595082 w 1433451"/>
                  <a:gd name="connsiteY12" fmla="*/ 565401 h 1866484"/>
                  <a:gd name="connsiteX13" fmla="*/ 768413 w 1433451"/>
                  <a:gd name="connsiteY13" fmla="*/ 1010246 h 1866484"/>
                  <a:gd name="connsiteX14" fmla="*/ 775661 w 1433451"/>
                  <a:gd name="connsiteY14" fmla="*/ 1063851 h 1866484"/>
                  <a:gd name="connsiteX15" fmla="*/ 751330 w 1433451"/>
                  <a:gd name="connsiteY15" fmla="*/ 1073568 h 1866484"/>
                  <a:gd name="connsiteX16" fmla="*/ 478694 w 1433451"/>
                  <a:gd name="connsiteY16" fmla="*/ 1177410 h 1866484"/>
                  <a:gd name="connsiteX17" fmla="*/ 450558 w 1433451"/>
                  <a:gd name="connsiteY17" fmla="*/ 1481089 h 1866484"/>
                  <a:gd name="connsiteX18" fmla="*/ 1048801 w 1433451"/>
                  <a:gd name="connsiteY18" fmla="*/ 1852544 h 1866484"/>
                  <a:gd name="connsiteX19" fmla="*/ 1420256 w 1433451"/>
                  <a:gd name="connsiteY19" fmla="*/ 1254301 h 1866484"/>
                  <a:gd name="connsiteX20" fmla="*/ 1086525 w 1433451"/>
                  <a:gd name="connsiteY20" fmla="*/ 911839 h 1866484"/>
                  <a:gd name="connsiteX21" fmla="*/ 968757 w 1433451"/>
                  <a:gd name="connsiteY21" fmla="*/ 914422 h 1866484"/>
                  <a:gd name="connsiteX22" fmla="*/ 854287 w 1433451"/>
                  <a:gd name="connsiteY22" fmla="*/ 1015549 h 1866484"/>
                  <a:gd name="connsiteX23" fmla="*/ 836541 w 1433451"/>
                  <a:gd name="connsiteY23" fmla="*/ 1030241 h 1866484"/>
                  <a:gd name="connsiteX24" fmla="*/ 832182 w 1433451"/>
                  <a:gd name="connsiteY24" fmla="*/ 960893 h 1866484"/>
                  <a:gd name="connsiteX25" fmla="*/ 658318 w 1433451"/>
                  <a:gd name="connsiteY25" fmla="*/ 497232 h 1866484"/>
                  <a:gd name="connsiteX26" fmla="*/ 473870 w 1433451"/>
                  <a:gd name="connsiteY26" fmla="*/ 358872 h 1866484"/>
                  <a:gd name="connsiteX27" fmla="*/ 461632 w 1433451"/>
                  <a:gd name="connsiteY27" fmla="*/ 353331 h 1866484"/>
                  <a:gd name="connsiteX28" fmla="*/ 656069 w 1433451"/>
                  <a:gd name="connsiteY28" fmla="*/ 353331 h 1866484"/>
                  <a:gd name="connsiteX29" fmla="*/ 982662 w 1433451"/>
                  <a:gd name="connsiteY29" fmla="*/ 176666 h 1866484"/>
                  <a:gd name="connsiteX30" fmla="*/ 982662 w 1433451"/>
                  <a:gd name="connsiteY30" fmla="*/ 0 h 1866484"/>
                  <a:gd name="connsiteX31" fmla="*/ 656069 w 1433451"/>
                  <a:gd name="connsiteY31" fmla="*/ 0 h 1866484"/>
                  <a:gd name="connsiteX32" fmla="*/ 528944 w 1433451"/>
                  <a:gd name="connsiteY32" fmla="*/ 13883 h 186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33451" h="1866484">
                    <a:moveTo>
                      <a:pt x="576705" y="1217596"/>
                    </a:moveTo>
                    <a:cubicBezTo>
                      <a:pt x="583644" y="1216148"/>
                      <a:pt x="590250" y="1216680"/>
                      <a:pt x="596096" y="1219496"/>
                    </a:cubicBezTo>
                    <a:cubicBezTo>
                      <a:pt x="619483" y="1230760"/>
                      <a:pt x="621869" y="1274301"/>
                      <a:pt x="601425" y="1316747"/>
                    </a:cubicBezTo>
                    <a:cubicBezTo>
                      <a:pt x="580981" y="1359193"/>
                      <a:pt x="545448" y="1384469"/>
                      <a:pt x="522062" y="1373205"/>
                    </a:cubicBezTo>
                    <a:cubicBezTo>
                      <a:pt x="498675" y="1361941"/>
                      <a:pt x="496289" y="1318400"/>
                      <a:pt x="516733" y="1275954"/>
                    </a:cubicBezTo>
                    <a:cubicBezTo>
                      <a:pt x="532066" y="1244120"/>
                      <a:pt x="555887" y="1221943"/>
                      <a:pt x="576705" y="1217596"/>
                    </a:cubicBezTo>
                    <a:close/>
                    <a:moveTo>
                      <a:pt x="528944" y="13883"/>
                    </a:moveTo>
                    <a:cubicBezTo>
                      <a:pt x="411725" y="40702"/>
                      <a:pt x="329475" y="103489"/>
                      <a:pt x="329475" y="176666"/>
                    </a:cubicBezTo>
                    <a:lnTo>
                      <a:pt x="329475" y="301751"/>
                    </a:lnTo>
                    <a:lnTo>
                      <a:pt x="320283" y="298686"/>
                    </a:lnTo>
                    <a:cubicBezTo>
                      <a:pt x="241100" y="276887"/>
                      <a:pt x="160573" y="268658"/>
                      <a:pt x="88784" y="279082"/>
                    </a:cubicBezTo>
                    <a:cubicBezTo>
                      <a:pt x="-49256" y="317099"/>
                      <a:pt x="-3750" y="407418"/>
                      <a:pt x="73332" y="400277"/>
                    </a:cubicBezTo>
                    <a:cubicBezTo>
                      <a:pt x="298357" y="368749"/>
                      <a:pt x="503664" y="461411"/>
                      <a:pt x="595082" y="565401"/>
                    </a:cubicBezTo>
                    <a:cubicBezTo>
                      <a:pt x="665074" y="645019"/>
                      <a:pt x="740623" y="850241"/>
                      <a:pt x="768413" y="1010246"/>
                    </a:cubicBezTo>
                    <a:lnTo>
                      <a:pt x="775661" y="1063851"/>
                    </a:lnTo>
                    <a:lnTo>
                      <a:pt x="751330" y="1073568"/>
                    </a:lnTo>
                    <a:cubicBezTo>
                      <a:pt x="651531" y="1103537"/>
                      <a:pt x="597498" y="1055680"/>
                      <a:pt x="478694" y="1177410"/>
                    </a:cubicBezTo>
                    <a:cubicBezTo>
                      <a:pt x="422160" y="1248681"/>
                      <a:pt x="404791" y="1327036"/>
                      <a:pt x="450558" y="1481089"/>
                    </a:cubicBezTo>
                    <a:cubicBezTo>
                      <a:pt x="534154" y="1762478"/>
                      <a:pt x="781026" y="1915170"/>
                      <a:pt x="1048801" y="1852544"/>
                    </a:cubicBezTo>
                    <a:cubicBezTo>
                      <a:pt x="1316576" y="1789918"/>
                      <a:pt x="1482882" y="1522075"/>
                      <a:pt x="1420256" y="1254301"/>
                    </a:cubicBezTo>
                    <a:cubicBezTo>
                      <a:pt x="1381115" y="1086941"/>
                      <a:pt x="1271050" y="953535"/>
                      <a:pt x="1086525" y="911839"/>
                    </a:cubicBezTo>
                    <a:cubicBezTo>
                      <a:pt x="1032559" y="905544"/>
                      <a:pt x="995718" y="907270"/>
                      <a:pt x="968757" y="914422"/>
                    </a:cubicBezTo>
                    <a:cubicBezTo>
                      <a:pt x="908096" y="930513"/>
                      <a:pt x="897450" y="974072"/>
                      <a:pt x="854287" y="1015549"/>
                    </a:cubicBezTo>
                    <a:lnTo>
                      <a:pt x="836541" y="1030241"/>
                    </a:lnTo>
                    <a:lnTo>
                      <a:pt x="832182" y="960893"/>
                    </a:lnTo>
                    <a:cubicBezTo>
                      <a:pt x="814597" y="780852"/>
                      <a:pt x="753651" y="605262"/>
                      <a:pt x="658318" y="497232"/>
                    </a:cubicBezTo>
                    <a:cubicBezTo>
                      <a:pt x="611624" y="444320"/>
                      <a:pt x="546781" y="396505"/>
                      <a:pt x="473870" y="358872"/>
                    </a:cubicBezTo>
                    <a:lnTo>
                      <a:pt x="461632" y="353331"/>
                    </a:lnTo>
                    <a:lnTo>
                      <a:pt x="656069" y="353331"/>
                    </a:lnTo>
                    <a:cubicBezTo>
                      <a:pt x="836441" y="353331"/>
                      <a:pt x="982661" y="274235"/>
                      <a:pt x="982662" y="176666"/>
                    </a:cubicBezTo>
                    <a:lnTo>
                      <a:pt x="982662" y="0"/>
                    </a:lnTo>
                    <a:lnTo>
                      <a:pt x="656069" y="0"/>
                    </a:lnTo>
                    <a:cubicBezTo>
                      <a:pt x="610976" y="0"/>
                      <a:pt x="568017" y="4944"/>
                      <a:pt x="528944" y="1388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Freeform: Shape 52">
                <a:extLst>
                  <a:ext uri="{FF2B5EF4-FFF2-40B4-BE49-F238E27FC236}">
                    <a16:creationId xmlns:a16="http://schemas.microsoft.com/office/drawing/2014/main" id="{12881F9C-E5BF-4E0E-A5F3-D330406BC9A7}"/>
                  </a:ext>
                </a:extLst>
              </p:cNvPr>
              <p:cNvSpPr/>
              <p:nvPr/>
            </p:nvSpPr>
            <p:spPr>
              <a:xfrm rot="353867">
                <a:off x="7159682" y="3498747"/>
                <a:ext cx="1552759" cy="560295"/>
              </a:xfrm>
              <a:custGeom>
                <a:avLst/>
                <a:gdLst>
                  <a:gd name="connsiteX0" fmla="*/ 47504 w 1552759"/>
                  <a:gd name="connsiteY0" fmla="*/ 459865 h 560295"/>
                  <a:gd name="connsiteX1" fmla="*/ 1542860 w 1552759"/>
                  <a:gd name="connsiteY1" fmla="*/ 464471 h 560295"/>
                  <a:gd name="connsiteX2" fmla="*/ 1552759 w 1552759"/>
                  <a:gd name="connsiteY2" fmla="*/ 560295 h 560295"/>
                  <a:gd name="connsiteX3" fmla="*/ 57094 w 1552759"/>
                  <a:gd name="connsiteY3" fmla="*/ 552699 h 560295"/>
                  <a:gd name="connsiteX4" fmla="*/ 31845 w 1552759"/>
                  <a:gd name="connsiteY4" fmla="*/ 308272 h 560295"/>
                  <a:gd name="connsiteX5" fmla="*/ 1527201 w 1552759"/>
                  <a:gd name="connsiteY5" fmla="*/ 312878 h 560295"/>
                  <a:gd name="connsiteX6" fmla="*/ 1538136 w 1552759"/>
                  <a:gd name="connsiteY6" fmla="*/ 418737 h 560295"/>
                  <a:gd name="connsiteX7" fmla="*/ 42780 w 1552759"/>
                  <a:gd name="connsiteY7" fmla="*/ 414130 h 560295"/>
                  <a:gd name="connsiteX8" fmla="*/ 16185 w 1552759"/>
                  <a:gd name="connsiteY8" fmla="*/ 156678 h 560295"/>
                  <a:gd name="connsiteX9" fmla="*/ 1511541 w 1552759"/>
                  <a:gd name="connsiteY9" fmla="*/ 161285 h 560295"/>
                  <a:gd name="connsiteX10" fmla="*/ 1522476 w 1552759"/>
                  <a:gd name="connsiteY10" fmla="*/ 267144 h 560295"/>
                  <a:gd name="connsiteX11" fmla="*/ 27120 w 1552759"/>
                  <a:gd name="connsiteY11" fmla="*/ 262537 h 560295"/>
                  <a:gd name="connsiteX12" fmla="*/ 0 w 1552759"/>
                  <a:gd name="connsiteY12" fmla="*/ 0 h 560295"/>
                  <a:gd name="connsiteX13" fmla="*/ 1495665 w 1552759"/>
                  <a:gd name="connsiteY13" fmla="*/ 7596 h 560295"/>
                  <a:gd name="connsiteX14" fmla="*/ 1506817 w 1552759"/>
                  <a:gd name="connsiteY14" fmla="*/ 115550 h 560295"/>
                  <a:gd name="connsiteX15" fmla="*/ 11460 w 1552759"/>
                  <a:gd name="connsiteY15" fmla="*/ 110944 h 56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52759" h="560295">
                    <a:moveTo>
                      <a:pt x="47504" y="459865"/>
                    </a:moveTo>
                    <a:lnTo>
                      <a:pt x="1542860" y="464471"/>
                    </a:lnTo>
                    <a:lnTo>
                      <a:pt x="1552759" y="560295"/>
                    </a:lnTo>
                    <a:lnTo>
                      <a:pt x="57094" y="552699"/>
                    </a:lnTo>
                    <a:close/>
                    <a:moveTo>
                      <a:pt x="31845" y="308272"/>
                    </a:moveTo>
                    <a:lnTo>
                      <a:pt x="1527201" y="312878"/>
                    </a:lnTo>
                    <a:lnTo>
                      <a:pt x="1538136" y="418737"/>
                    </a:lnTo>
                    <a:lnTo>
                      <a:pt x="42780" y="414130"/>
                    </a:lnTo>
                    <a:close/>
                    <a:moveTo>
                      <a:pt x="16185" y="156678"/>
                    </a:moveTo>
                    <a:lnTo>
                      <a:pt x="1511541" y="161285"/>
                    </a:lnTo>
                    <a:lnTo>
                      <a:pt x="1522476" y="267144"/>
                    </a:lnTo>
                    <a:lnTo>
                      <a:pt x="27120" y="262537"/>
                    </a:lnTo>
                    <a:close/>
                    <a:moveTo>
                      <a:pt x="0" y="0"/>
                    </a:moveTo>
                    <a:lnTo>
                      <a:pt x="1495665" y="7596"/>
                    </a:lnTo>
                    <a:lnTo>
                      <a:pt x="1506817" y="115550"/>
                    </a:lnTo>
                    <a:lnTo>
                      <a:pt x="11460" y="11094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D6067CF-A215-43FF-B5F8-68C496FC9F4F}"/>
                </a:ext>
              </a:extLst>
            </p:cNvPr>
            <p:cNvGrpSpPr/>
            <p:nvPr/>
          </p:nvGrpSpPr>
          <p:grpSpPr>
            <a:xfrm>
              <a:off x="9935468" y="4827373"/>
              <a:ext cx="850140" cy="857488"/>
              <a:chOff x="913058" y="4064523"/>
              <a:chExt cx="1247775" cy="1258559"/>
            </a:xfrm>
          </p:grpSpPr>
          <p:sp>
            <p:nvSpPr>
              <p:cNvPr id="27" name="Freeform: Shape 54">
                <a:extLst>
                  <a:ext uri="{FF2B5EF4-FFF2-40B4-BE49-F238E27FC236}">
                    <a16:creationId xmlns:a16="http://schemas.microsoft.com/office/drawing/2014/main" id="{60F60CFD-E8DF-4862-948C-8C7A9C963138}"/>
                  </a:ext>
                </a:extLst>
              </p:cNvPr>
              <p:cNvSpPr/>
              <p:nvPr/>
            </p:nvSpPr>
            <p:spPr>
              <a:xfrm>
                <a:off x="924475" y="4237232"/>
                <a:ext cx="1228725" cy="1085850"/>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accent4">
                  <a:lumMod val="40000"/>
                  <a:lumOff val="60000"/>
                </a:schemeClr>
              </a:solidFill>
              <a:ln w="9525" cap="flat">
                <a:noFill/>
                <a:prstDash val="solid"/>
                <a:miter/>
              </a:ln>
            </p:spPr>
            <p:txBody>
              <a:bodyPr rtlCol="0" anchor="ctr"/>
              <a:lstStyle/>
              <a:p>
                <a:endParaRPr lang="en-US"/>
              </a:p>
            </p:txBody>
          </p:sp>
          <p:sp>
            <p:nvSpPr>
              <p:cNvPr id="28" name="Freeform: Shape 55">
                <a:extLst>
                  <a:ext uri="{FF2B5EF4-FFF2-40B4-BE49-F238E27FC236}">
                    <a16:creationId xmlns:a16="http://schemas.microsoft.com/office/drawing/2014/main" id="{30381DCE-744D-47A1-AEA9-BB9C3C798419}"/>
                  </a:ext>
                </a:extLst>
              </p:cNvPr>
              <p:cNvSpPr/>
              <p:nvPr/>
            </p:nvSpPr>
            <p:spPr>
              <a:xfrm>
                <a:off x="913058" y="4969726"/>
                <a:ext cx="1247775" cy="161925"/>
              </a:xfrm>
              <a:custGeom>
                <a:avLst/>
                <a:gdLst>
                  <a:gd name="connsiteX0" fmla="*/ 34026 w 1247775"/>
                  <a:gd name="connsiteY0" fmla="*/ 0 h 161925"/>
                  <a:gd name="connsiteX1" fmla="*/ 109274 w 1247775"/>
                  <a:gd name="connsiteY1" fmla="*/ 80963 h 161925"/>
                  <a:gd name="connsiteX2" fmla="*/ 1175122 w 1247775"/>
                  <a:gd name="connsiteY2" fmla="*/ 74295 h 161925"/>
                  <a:gd name="connsiteX3" fmla="*/ 1247512 w 1247775"/>
                  <a:gd name="connsiteY3" fmla="*/ 150495 h 161925"/>
                  <a:gd name="connsiteX4" fmla="*/ 1175122 w 1247775"/>
                  <a:gd name="connsiteY4" fmla="*/ 103823 h 161925"/>
                  <a:gd name="connsiteX5" fmla="*/ 27359 w 1247775"/>
                  <a:gd name="connsiteY5" fmla="*/ 89535 h 161925"/>
                  <a:gd name="connsiteX6" fmla="*/ 34026 w 12477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1925">
                    <a:moveTo>
                      <a:pt x="34026" y="0"/>
                    </a:moveTo>
                    <a:cubicBezTo>
                      <a:pt x="22596" y="60960"/>
                      <a:pt x="47361" y="68580"/>
                      <a:pt x="109274" y="80963"/>
                    </a:cubicBezTo>
                    <a:cubicBezTo>
                      <a:pt x="465509" y="150495"/>
                      <a:pt x="819839" y="150495"/>
                      <a:pt x="1175122" y="74295"/>
                    </a:cubicBezTo>
                    <a:cubicBezTo>
                      <a:pt x="1234177" y="68580"/>
                      <a:pt x="1272277" y="81915"/>
                      <a:pt x="1247512" y="150495"/>
                    </a:cubicBezTo>
                    <a:cubicBezTo>
                      <a:pt x="1242749" y="103823"/>
                      <a:pt x="1223699" y="93345"/>
                      <a:pt x="1175122" y="103823"/>
                    </a:cubicBezTo>
                    <a:cubicBezTo>
                      <a:pt x="792216" y="184785"/>
                      <a:pt x="408359" y="182880"/>
                      <a:pt x="27359" y="89535"/>
                    </a:cubicBezTo>
                    <a:cubicBezTo>
                      <a:pt x="-25981" y="53340"/>
                      <a:pt x="11166" y="29528"/>
                      <a:pt x="34026" y="0"/>
                    </a:cubicBezTo>
                    <a:close/>
                  </a:path>
                </a:pathLst>
              </a:custGeom>
              <a:solidFill>
                <a:schemeClr val="accent4"/>
              </a:solidFill>
              <a:ln w="9525" cap="flat">
                <a:noFill/>
                <a:prstDash val="solid"/>
                <a:miter/>
              </a:ln>
            </p:spPr>
            <p:txBody>
              <a:bodyPr rtlCol="0" anchor="ctr"/>
              <a:lstStyle/>
              <a:p>
                <a:endParaRPr lang="en-US"/>
              </a:p>
            </p:txBody>
          </p:sp>
          <p:sp>
            <p:nvSpPr>
              <p:cNvPr id="29" name="Freeform: Shape 56">
                <a:extLst>
                  <a:ext uri="{FF2B5EF4-FFF2-40B4-BE49-F238E27FC236}">
                    <a16:creationId xmlns:a16="http://schemas.microsoft.com/office/drawing/2014/main" id="{13A72871-CBE6-47CD-B0D6-3BC4408F04B2}"/>
                  </a:ext>
                </a:extLst>
              </p:cNvPr>
              <p:cNvSpPr/>
              <p:nvPr/>
            </p:nvSpPr>
            <p:spPr>
              <a:xfrm>
                <a:off x="1117582" y="4299166"/>
                <a:ext cx="847725" cy="180975"/>
              </a:xfrm>
              <a:custGeom>
                <a:avLst/>
                <a:gdLst>
                  <a:gd name="connsiteX0" fmla="*/ 849630 w 847725"/>
                  <a:gd name="connsiteY0" fmla="*/ 91440 h 180975"/>
                  <a:gd name="connsiteX1" fmla="*/ 424815 w 847725"/>
                  <a:gd name="connsiteY1" fmla="*/ 182880 h 180975"/>
                  <a:gd name="connsiteX2" fmla="*/ 0 w 847725"/>
                  <a:gd name="connsiteY2" fmla="*/ 91440 h 180975"/>
                  <a:gd name="connsiteX3" fmla="*/ 424815 w 847725"/>
                  <a:gd name="connsiteY3" fmla="*/ 0 h 180975"/>
                  <a:gd name="connsiteX4" fmla="*/ 849630 w 847725"/>
                  <a:gd name="connsiteY4" fmla="*/ 91440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725" h="180975">
                    <a:moveTo>
                      <a:pt x="849630" y="91440"/>
                    </a:moveTo>
                    <a:cubicBezTo>
                      <a:pt x="849630" y="141941"/>
                      <a:pt x="659434" y="182880"/>
                      <a:pt x="424815" y="182880"/>
                    </a:cubicBezTo>
                    <a:cubicBezTo>
                      <a:pt x="190196" y="182880"/>
                      <a:pt x="0" y="141941"/>
                      <a:pt x="0" y="91440"/>
                    </a:cubicBezTo>
                    <a:cubicBezTo>
                      <a:pt x="0" y="40939"/>
                      <a:pt x="190196" y="0"/>
                      <a:pt x="424815" y="0"/>
                    </a:cubicBezTo>
                    <a:cubicBezTo>
                      <a:pt x="659434" y="0"/>
                      <a:pt x="849630" y="40939"/>
                      <a:pt x="849630" y="91440"/>
                    </a:cubicBezTo>
                    <a:close/>
                  </a:path>
                </a:pathLst>
              </a:custGeom>
              <a:solidFill>
                <a:schemeClr val="accent4"/>
              </a:solidFill>
              <a:ln w="9525" cap="flat">
                <a:noFill/>
                <a:prstDash val="solid"/>
                <a:miter/>
              </a:ln>
            </p:spPr>
            <p:txBody>
              <a:bodyPr rtlCol="0" anchor="ctr"/>
              <a:lstStyle/>
              <a:p>
                <a:endParaRPr lang="en-US"/>
              </a:p>
            </p:txBody>
          </p:sp>
          <p:sp>
            <p:nvSpPr>
              <p:cNvPr id="30" name="Freeform: Shape 57">
                <a:extLst>
                  <a:ext uri="{FF2B5EF4-FFF2-40B4-BE49-F238E27FC236}">
                    <a16:creationId xmlns:a16="http://schemas.microsoft.com/office/drawing/2014/main" id="{7FED81CD-AE33-4638-A552-AAE52C3A5125}"/>
                  </a:ext>
                </a:extLst>
              </p:cNvPr>
              <p:cNvSpPr/>
              <p:nvPr/>
            </p:nvSpPr>
            <p:spPr>
              <a:xfrm>
                <a:off x="945764" y="4769701"/>
                <a:ext cx="1190625" cy="161925"/>
              </a:xfrm>
              <a:custGeom>
                <a:avLst/>
                <a:gdLst>
                  <a:gd name="connsiteX0" fmla="*/ 32752 w 1190625"/>
                  <a:gd name="connsiteY0" fmla="*/ 0 h 161925"/>
                  <a:gd name="connsiteX1" fmla="*/ 104190 w 1190625"/>
                  <a:gd name="connsiteY1" fmla="*/ 80963 h 161925"/>
                  <a:gd name="connsiteX2" fmla="*/ 1117650 w 1190625"/>
                  <a:gd name="connsiteY2" fmla="*/ 74295 h 161925"/>
                  <a:gd name="connsiteX3" fmla="*/ 1186230 w 1190625"/>
                  <a:gd name="connsiteY3" fmla="*/ 150495 h 161925"/>
                  <a:gd name="connsiteX4" fmla="*/ 1116698 w 1190625"/>
                  <a:gd name="connsiteY4" fmla="*/ 103823 h 161925"/>
                  <a:gd name="connsiteX5" fmla="*/ 25132 w 1190625"/>
                  <a:gd name="connsiteY5" fmla="*/ 89535 h 161925"/>
                  <a:gd name="connsiteX6" fmla="*/ 32752 w 119062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625" h="161925">
                    <a:moveTo>
                      <a:pt x="32752" y="0"/>
                    </a:moveTo>
                    <a:cubicBezTo>
                      <a:pt x="22275" y="60960"/>
                      <a:pt x="45135" y="68580"/>
                      <a:pt x="104190" y="80963"/>
                    </a:cubicBezTo>
                    <a:cubicBezTo>
                      <a:pt x="443280" y="150495"/>
                      <a:pt x="780465" y="150495"/>
                      <a:pt x="1117650" y="74295"/>
                    </a:cubicBezTo>
                    <a:cubicBezTo>
                      <a:pt x="1173848" y="68580"/>
                      <a:pt x="1210043" y="81915"/>
                      <a:pt x="1186230" y="150495"/>
                    </a:cubicBezTo>
                    <a:cubicBezTo>
                      <a:pt x="1181468" y="103823"/>
                      <a:pt x="1163370" y="93345"/>
                      <a:pt x="1116698" y="103823"/>
                    </a:cubicBezTo>
                    <a:cubicBezTo>
                      <a:pt x="751890" y="184785"/>
                      <a:pt x="388035" y="182880"/>
                      <a:pt x="25132" y="89535"/>
                    </a:cubicBezTo>
                    <a:cubicBezTo>
                      <a:pt x="-24398" y="53340"/>
                      <a:pt x="10845" y="30480"/>
                      <a:pt x="32752" y="0"/>
                    </a:cubicBezTo>
                    <a:close/>
                  </a:path>
                </a:pathLst>
              </a:custGeom>
              <a:solidFill>
                <a:schemeClr val="accent4"/>
              </a:solidFill>
              <a:ln w="9525" cap="flat">
                <a:noFill/>
                <a:prstDash val="solid"/>
                <a:miter/>
              </a:ln>
            </p:spPr>
            <p:txBody>
              <a:bodyPr rtlCol="0" anchor="ctr"/>
              <a:lstStyle/>
              <a:p>
                <a:endParaRPr lang="en-US"/>
              </a:p>
            </p:txBody>
          </p:sp>
          <p:sp>
            <p:nvSpPr>
              <p:cNvPr id="31" name="Freeform: Shape 58">
                <a:extLst>
                  <a:ext uri="{FF2B5EF4-FFF2-40B4-BE49-F238E27FC236}">
                    <a16:creationId xmlns:a16="http://schemas.microsoft.com/office/drawing/2014/main" id="{2FB0341C-82C5-4B54-BC73-D7CD94AFECB3}"/>
                  </a:ext>
                </a:extLst>
              </p:cNvPr>
              <p:cNvSpPr/>
              <p:nvPr/>
            </p:nvSpPr>
            <p:spPr>
              <a:xfrm>
                <a:off x="973940" y="4570629"/>
                <a:ext cx="1133475" cy="161925"/>
              </a:xfrm>
              <a:custGeom>
                <a:avLst/>
                <a:gdLst>
                  <a:gd name="connsiteX0" fmla="*/ 31247 w 1133475"/>
                  <a:gd name="connsiteY0" fmla="*/ 0 h 161925"/>
                  <a:gd name="connsiteX1" fmla="*/ 98874 w 1133475"/>
                  <a:gd name="connsiteY1" fmla="*/ 80963 h 161925"/>
                  <a:gd name="connsiteX2" fmla="*/ 1061852 w 1133475"/>
                  <a:gd name="connsiteY2" fmla="*/ 74295 h 161925"/>
                  <a:gd name="connsiteX3" fmla="*/ 1126622 w 1133475"/>
                  <a:gd name="connsiteY3" fmla="*/ 150495 h 161925"/>
                  <a:gd name="connsiteX4" fmla="*/ 1060899 w 1133475"/>
                  <a:gd name="connsiteY4" fmla="*/ 103822 h 161925"/>
                  <a:gd name="connsiteX5" fmla="*/ 23627 w 1133475"/>
                  <a:gd name="connsiteY5" fmla="*/ 89535 h 161925"/>
                  <a:gd name="connsiteX6" fmla="*/ 31247 w 11334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3475" h="161925">
                    <a:moveTo>
                      <a:pt x="31247" y="0"/>
                    </a:moveTo>
                    <a:cubicBezTo>
                      <a:pt x="21722" y="60960"/>
                      <a:pt x="42677" y="68580"/>
                      <a:pt x="98874" y="80963"/>
                    </a:cubicBezTo>
                    <a:cubicBezTo>
                      <a:pt x="420819" y="150495"/>
                      <a:pt x="740859" y="150495"/>
                      <a:pt x="1061852" y="74295"/>
                    </a:cubicBezTo>
                    <a:cubicBezTo>
                      <a:pt x="1115192" y="68580"/>
                      <a:pt x="1149482" y="81915"/>
                      <a:pt x="1126622" y="150495"/>
                    </a:cubicBezTo>
                    <a:cubicBezTo>
                      <a:pt x="1121859" y="103822"/>
                      <a:pt x="1104714" y="93345"/>
                      <a:pt x="1060899" y="103822"/>
                    </a:cubicBezTo>
                    <a:cubicBezTo>
                      <a:pt x="714189" y="184785"/>
                      <a:pt x="368432" y="182880"/>
                      <a:pt x="23627" y="89535"/>
                    </a:cubicBezTo>
                    <a:cubicBezTo>
                      <a:pt x="-23046" y="53340"/>
                      <a:pt x="10292" y="29528"/>
                      <a:pt x="31247" y="0"/>
                    </a:cubicBezTo>
                    <a:close/>
                  </a:path>
                </a:pathLst>
              </a:custGeom>
              <a:solidFill>
                <a:schemeClr val="accent4"/>
              </a:solidFill>
              <a:ln w="9525" cap="flat">
                <a:noFill/>
                <a:prstDash val="solid"/>
                <a:miter/>
              </a:ln>
            </p:spPr>
            <p:txBody>
              <a:bodyPr rtlCol="0" anchor="ctr"/>
              <a:lstStyle/>
              <a:p>
                <a:endParaRPr lang="en-US"/>
              </a:p>
            </p:txBody>
          </p:sp>
          <p:sp>
            <p:nvSpPr>
              <p:cNvPr id="32" name="Freeform: Shape 59">
                <a:extLst>
                  <a:ext uri="{FF2B5EF4-FFF2-40B4-BE49-F238E27FC236}">
                    <a16:creationId xmlns:a16="http://schemas.microsoft.com/office/drawing/2014/main" id="{26A7A1A4-0D3A-4EE1-8420-1A977F89E3A1}"/>
                  </a:ext>
                </a:extLst>
              </p:cNvPr>
              <p:cNvSpPr/>
              <p:nvPr/>
            </p:nvSpPr>
            <p:spPr>
              <a:xfrm>
                <a:off x="1420465" y="4064523"/>
                <a:ext cx="342900" cy="342900"/>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accent4">
                  <a:lumMod val="75000"/>
                </a:schemeClr>
              </a:solidFill>
              <a:ln w="9525" cap="flat">
                <a:noFill/>
                <a:prstDash val="solid"/>
                <a:miter/>
              </a:ln>
            </p:spPr>
            <p:txBody>
              <a:bodyPr rtlCol="0" anchor="ctr"/>
              <a:lstStyle/>
              <a:p>
                <a:endParaRPr lang="en-US"/>
              </a:p>
            </p:txBody>
          </p:sp>
        </p:grpSp>
        <p:sp>
          <p:nvSpPr>
            <p:cNvPr id="26" name="Rectangle 25">
              <a:extLst>
                <a:ext uri="{FF2B5EF4-FFF2-40B4-BE49-F238E27FC236}">
                  <a16:creationId xmlns:a16="http://schemas.microsoft.com/office/drawing/2014/main" id="{A125BAE0-53D0-49D7-A26C-CF0BBE644B7A}"/>
                </a:ext>
              </a:extLst>
            </p:cNvPr>
            <p:cNvSpPr/>
            <p:nvPr/>
          </p:nvSpPr>
          <p:spPr>
            <a:xfrm rot="1241179">
              <a:off x="8972342" y="3227690"/>
              <a:ext cx="1879606" cy="595449"/>
            </a:xfrm>
            <a:prstGeom prst="rect">
              <a:avLst/>
            </a:prstGeom>
          </p:spPr>
          <p:txBody>
            <a:bodyPr wrap="square">
              <a:spAutoFit/>
            </a:bodyPr>
            <a:lstStyle/>
            <a:p>
              <a:pPr algn="ctr"/>
              <a:r>
                <a:rPr lang="en-US" sz="2800" b="1">
                  <a:solidFill>
                    <a:schemeClr val="bg1"/>
                  </a:solidFill>
                </a:rPr>
                <a:t>Diagram</a:t>
              </a:r>
            </a:p>
          </p:txBody>
        </p:sp>
      </p:grpSp>
    </p:spTree>
    <p:extLst>
      <p:ext uri="{BB962C8B-B14F-4D97-AF65-F5344CB8AC3E}">
        <p14:creationId xmlns:p14="http://schemas.microsoft.com/office/powerpoint/2010/main" val="74636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7" name="TextBox 6"/>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Thiết kế dữ liệu</a:t>
              </a:r>
              <a:endParaRPr lang="en-US" altLang="ko-KR" sz="3200" b="1">
                <a:solidFill>
                  <a:schemeClr val="accent2">
                    <a:lumMod val="50000"/>
                  </a:schemeClr>
                </a:solidFill>
                <a:cs typeface="Arial" pitchFamily="34" charset="0"/>
              </a:endParaRPr>
            </a:p>
          </p:txBody>
        </p:sp>
        <p:sp>
          <p:nvSpPr>
            <p:cNvPr id="8" name="TextBox 7"/>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2</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grpSp>
        <p:nvGrpSpPr>
          <p:cNvPr id="9" name="Group 8">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10" name="TextBox 9"/>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Các table mô tả cơ sở dữ liệu</a:t>
              </a:r>
              <a:endParaRPr lang="ko-KR" altLang="en-US" sz="3000" b="1" dirty="0">
                <a:solidFill>
                  <a:schemeClr val="accent2">
                    <a:lumMod val="75000"/>
                  </a:schemeClr>
                </a:solidFill>
                <a:cs typeface="Arial" pitchFamily="34" charset="0"/>
              </a:endParaRPr>
            </a:p>
          </p:txBody>
        </p:sp>
        <p:sp>
          <p:nvSpPr>
            <p:cNvPr id="11" name="TextBox 10"/>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2.2</a:t>
              </a:r>
              <a:endParaRPr lang="ko-KR" altLang="en-US" sz="3600" b="1" dirty="0">
                <a:solidFill>
                  <a:schemeClr val="accent2">
                    <a:lumMod val="75000"/>
                  </a:schemeClr>
                </a:solidFill>
                <a:cs typeface="Arial" pitchFamily="34" charset="0"/>
              </a:endParaRPr>
            </a:p>
          </p:txBody>
        </p:sp>
      </p:grpSp>
      <p:pic>
        <p:nvPicPr>
          <p:cNvPr id="12" name="Picture 11"/>
          <p:cNvPicPr>
            <a:picLocks noChangeAspect="1"/>
          </p:cNvPicPr>
          <p:nvPr/>
        </p:nvPicPr>
        <p:blipFill>
          <a:blip r:embed="rId2"/>
          <a:stretch>
            <a:fillRect/>
          </a:stretch>
        </p:blipFill>
        <p:spPr>
          <a:xfrm>
            <a:off x="2614913" y="2657301"/>
            <a:ext cx="7315200" cy="3186819"/>
          </a:xfrm>
          <a:prstGeom prst="rect">
            <a:avLst/>
          </a:prstGeom>
          <a:ln>
            <a:solidFill>
              <a:schemeClr val="accent1"/>
            </a:solidFill>
          </a:ln>
        </p:spPr>
      </p:pic>
      <p:sp>
        <p:nvSpPr>
          <p:cNvPr id="13" name="Rectangle 12"/>
          <p:cNvSpPr/>
          <p:nvPr/>
        </p:nvSpPr>
        <p:spPr>
          <a:xfrm>
            <a:off x="5107258" y="1802858"/>
            <a:ext cx="2330510" cy="661207"/>
          </a:xfrm>
          <a:prstGeom prst="rect">
            <a:avLst/>
          </a:prstGeom>
        </p:spPr>
        <p:txBody>
          <a:bodyPr wrap="none">
            <a:spAutoFit/>
          </a:bodyPr>
          <a:lstStyle/>
          <a:p>
            <a:pPr lvl="0" algn="just">
              <a:lnSpc>
                <a:spcPct val="150000"/>
              </a:lnSpc>
              <a:spcAft>
                <a:spcPts val="0"/>
              </a:spcAft>
            </a:pPr>
            <a:r>
              <a:rPr lang="en-US" sz="2800" b="1">
                <a:solidFill>
                  <a:schemeClr val="accent3"/>
                </a:solidFill>
                <a:latin typeface="Times New Roman" panose="02020603050405020304" pitchFamily="18" charset="0"/>
                <a:ea typeface="Times New Roman" panose="02020603050405020304" pitchFamily="18" charset="0"/>
              </a:rPr>
              <a:t>Bảng Account</a:t>
            </a:r>
          </a:p>
        </p:txBody>
      </p:sp>
      <p:sp>
        <p:nvSpPr>
          <p:cNvPr id="14" name="Rectangle 13"/>
          <p:cNvSpPr/>
          <p:nvPr/>
        </p:nvSpPr>
        <p:spPr>
          <a:xfrm>
            <a:off x="5505450" y="1764129"/>
            <a:ext cx="2252669" cy="738664"/>
          </a:xfrm>
          <a:prstGeom prst="rect">
            <a:avLst/>
          </a:prstGeom>
        </p:spPr>
        <p:txBody>
          <a:bodyPr wrap="square">
            <a:spAutoFit/>
          </a:bodyPr>
          <a:lstStyle/>
          <a:p>
            <a:pPr lvl="0" algn="just">
              <a:lnSpc>
                <a:spcPct val="150000"/>
              </a:lnSpc>
              <a:spcAft>
                <a:spcPts val="0"/>
              </a:spcAft>
            </a:pPr>
            <a:r>
              <a:rPr lang="en-US" sz="2800" b="1">
                <a:solidFill>
                  <a:schemeClr val="accent3"/>
                </a:solidFill>
                <a:latin typeface="Times New Roman" panose="02020603050405020304" pitchFamily="18" charset="0"/>
                <a:ea typeface="Times New Roman" panose="02020603050405020304" pitchFamily="18" charset="0"/>
              </a:rPr>
              <a:t>Bảng Bill</a:t>
            </a:r>
          </a:p>
        </p:txBody>
      </p:sp>
      <p:pic>
        <p:nvPicPr>
          <p:cNvPr id="15" name="Picture 14"/>
          <p:cNvPicPr>
            <a:picLocks noChangeAspect="1"/>
          </p:cNvPicPr>
          <p:nvPr/>
        </p:nvPicPr>
        <p:blipFill>
          <a:blip r:embed="rId3"/>
          <a:stretch>
            <a:fillRect/>
          </a:stretch>
        </p:blipFill>
        <p:spPr>
          <a:xfrm>
            <a:off x="3705704" y="2541522"/>
            <a:ext cx="5852160" cy="3607881"/>
          </a:xfrm>
          <a:prstGeom prst="rect">
            <a:avLst/>
          </a:prstGeom>
          <a:ln>
            <a:solidFill>
              <a:schemeClr val="accent1"/>
            </a:solidFill>
          </a:ln>
        </p:spPr>
      </p:pic>
      <p:sp>
        <p:nvSpPr>
          <p:cNvPr id="16" name="Rectangle 15"/>
          <p:cNvSpPr/>
          <p:nvPr/>
        </p:nvSpPr>
        <p:spPr>
          <a:xfrm>
            <a:off x="5147846" y="1783494"/>
            <a:ext cx="2249334" cy="738664"/>
          </a:xfrm>
          <a:prstGeom prst="rect">
            <a:avLst/>
          </a:prstGeom>
        </p:spPr>
        <p:txBody>
          <a:bodyPr wrap="none">
            <a:spAutoFit/>
          </a:bodyPr>
          <a:lstStyle/>
          <a:p>
            <a:pPr lvl="0" algn="just">
              <a:lnSpc>
                <a:spcPct val="150000"/>
              </a:lnSpc>
              <a:spcAft>
                <a:spcPts val="0"/>
              </a:spcAft>
            </a:pPr>
            <a:r>
              <a:rPr lang="en-US" sz="2800" b="1">
                <a:solidFill>
                  <a:schemeClr val="accent3"/>
                </a:solidFill>
                <a:latin typeface="Times New Roman" panose="02020603050405020304" pitchFamily="18" charset="0"/>
                <a:ea typeface="Times New Roman" panose="02020603050405020304" pitchFamily="18" charset="0"/>
              </a:rPr>
              <a:t>Bảng BillInfo</a:t>
            </a:r>
          </a:p>
        </p:txBody>
      </p:sp>
      <p:pic>
        <p:nvPicPr>
          <p:cNvPr id="17" name="Picture 16"/>
          <p:cNvPicPr>
            <a:picLocks noChangeAspect="1"/>
          </p:cNvPicPr>
          <p:nvPr/>
        </p:nvPicPr>
        <p:blipFill>
          <a:blip r:embed="rId4"/>
          <a:stretch>
            <a:fillRect/>
          </a:stretch>
        </p:blipFill>
        <p:spPr>
          <a:xfrm>
            <a:off x="3431384" y="2715393"/>
            <a:ext cx="6400800" cy="3064041"/>
          </a:xfrm>
          <a:prstGeom prst="rect">
            <a:avLst/>
          </a:prstGeom>
          <a:ln>
            <a:solidFill>
              <a:schemeClr val="accent1"/>
            </a:solidFill>
          </a:ln>
        </p:spPr>
      </p:pic>
      <p:sp>
        <p:nvSpPr>
          <p:cNvPr id="18" name="Rectangle 17"/>
          <p:cNvSpPr/>
          <p:nvPr/>
        </p:nvSpPr>
        <p:spPr>
          <a:xfrm>
            <a:off x="5346618" y="1783493"/>
            <a:ext cx="1851789" cy="661207"/>
          </a:xfrm>
          <a:prstGeom prst="rect">
            <a:avLst/>
          </a:prstGeom>
        </p:spPr>
        <p:txBody>
          <a:bodyPr wrap="none">
            <a:spAutoFit/>
          </a:bodyPr>
          <a:lstStyle/>
          <a:p>
            <a:pPr lvl="0" algn="just">
              <a:lnSpc>
                <a:spcPct val="150000"/>
              </a:lnSpc>
              <a:spcAft>
                <a:spcPts val="0"/>
              </a:spcAft>
            </a:pPr>
            <a:r>
              <a:rPr lang="en-US" sz="2800" b="1">
                <a:solidFill>
                  <a:schemeClr val="accent3"/>
                </a:solidFill>
                <a:latin typeface="Times New Roman" panose="02020603050405020304" pitchFamily="18" charset="0"/>
                <a:ea typeface="Times New Roman" panose="02020603050405020304" pitchFamily="18" charset="0"/>
              </a:rPr>
              <a:t>Bảng Food</a:t>
            </a:r>
          </a:p>
        </p:txBody>
      </p:sp>
      <p:pic>
        <p:nvPicPr>
          <p:cNvPr id="19" name="Picture 18"/>
          <p:cNvPicPr>
            <a:picLocks noChangeAspect="1"/>
          </p:cNvPicPr>
          <p:nvPr/>
        </p:nvPicPr>
        <p:blipFill>
          <a:blip r:embed="rId5"/>
          <a:stretch>
            <a:fillRect/>
          </a:stretch>
        </p:blipFill>
        <p:spPr>
          <a:xfrm>
            <a:off x="3072112" y="2793516"/>
            <a:ext cx="6400800" cy="3103891"/>
          </a:xfrm>
          <a:prstGeom prst="rect">
            <a:avLst/>
          </a:prstGeom>
          <a:ln>
            <a:solidFill>
              <a:schemeClr val="accent1"/>
            </a:solidFill>
          </a:ln>
        </p:spPr>
      </p:pic>
      <p:sp>
        <p:nvSpPr>
          <p:cNvPr id="20" name="Rectangle 19"/>
          <p:cNvSpPr/>
          <p:nvPr/>
        </p:nvSpPr>
        <p:spPr>
          <a:xfrm>
            <a:off x="4998163" y="1822222"/>
            <a:ext cx="3267241" cy="661207"/>
          </a:xfrm>
          <a:prstGeom prst="rect">
            <a:avLst/>
          </a:prstGeom>
        </p:spPr>
        <p:txBody>
          <a:bodyPr wrap="none">
            <a:spAutoFit/>
          </a:bodyPr>
          <a:lstStyle/>
          <a:p>
            <a:pPr lvl="0" algn="just">
              <a:lnSpc>
                <a:spcPct val="150000"/>
              </a:lnSpc>
              <a:spcAft>
                <a:spcPts val="0"/>
              </a:spcAft>
            </a:pPr>
            <a:r>
              <a:rPr lang="en-US" sz="2800" b="1">
                <a:solidFill>
                  <a:schemeClr val="accent3"/>
                </a:solidFill>
                <a:latin typeface="Times New Roman" panose="02020603050405020304" pitchFamily="18" charset="0"/>
                <a:ea typeface="Times New Roman" panose="02020603050405020304" pitchFamily="18" charset="0"/>
              </a:rPr>
              <a:t>Bảng FoodCategory</a:t>
            </a:r>
          </a:p>
        </p:txBody>
      </p:sp>
      <p:pic>
        <p:nvPicPr>
          <p:cNvPr id="21" name="Picture 20"/>
          <p:cNvPicPr>
            <a:picLocks noChangeAspect="1"/>
          </p:cNvPicPr>
          <p:nvPr/>
        </p:nvPicPr>
        <p:blipFill>
          <a:blip r:embed="rId6"/>
          <a:stretch>
            <a:fillRect/>
          </a:stretch>
        </p:blipFill>
        <p:spPr>
          <a:xfrm>
            <a:off x="2593567" y="2873787"/>
            <a:ext cx="7315200" cy="2951747"/>
          </a:xfrm>
          <a:prstGeom prst="rect">
            <a:avLst/>
          </a:prstGeom>
          <a:ln>
            <a:solidFill>
              <a:schemeClr val="accent1"/>
            </a:solidFill>
          </a:ln>
        </p:spPr>
      </p:pic>
      <p:sp>
        <p:nvSpPr>
          <p:cNvPr id="22" name="Rectangle 21"/>
          <p:cNvSpPr/>
          <p:nvPr/>
        </p:nvSpPr>
        <p:spPr>
          <a:xfrm>
            <a:off x="5287184" y="1802858"/>
            <a:ext cx="2689198" cy="738664"/>
          </a:xfrm>
          <a:prstGeom prst="rect">
            <a:avLst/>
          </a:prstGeom>
        </p:spPr>
        <p:txBody>
          <a:bodyPr wrap="none">
            <a:spAutoFit/>
          </a:bodyPr>
          <a:lstStyle/>
          <a:p>
            <a:pPr lvl="0" algn="just">
              <a:lnSpc>
                <a:spcPct val="150000"/>
              </a:lnSpc>
              <a:spcAft>
                <a:spcPts val="0"/>
              </a:spcAft>
            </a:pPr>
            <a:r>
              <a:rPr lang="en-US" sz="2800" b="1">
                <a:solidFill>
                  <a:schemeClr val="accent3"/>
                </a:solidFill>
                <a:latin typeface="Times New Roman" panose="02020603050405020304" pitchFamily="18" charset="0"/>
                <a:ea typeface="Times New Roman" panose="02020603050405020304" pitchFamily="18" charset="0"/>
              </a:rPr>
              <a:t>Bảng TableFood</a:t>
            </a:r>
          </a:p>
        </p:txBody>
      </p:sp>
      <p:pic>
        <p:nvPicPr>
          <p:cNvPr id="23" name="Picture 22"/>
          <p:cNvPicPr>
            <a:picLocks noChangeAspect="1"/>
          </p:cNvPicPr>
          <p:nvPr/>
        </p:nvPicPr>
        <p:blipFill>
          <a:blip r:embed="rId7"/>
          <a:stretch>
            <a:fillRect/>
          </a:stretch>
        </p:blipFill>
        <p:spPr>
          <a:xfrm>
            <a:off x="2636259" y="2828750"/>
            <a:ext cx="7315200" cy="3093493"/>
          </a:xfrm>
          <a:prstGeom prst="rect">
            <a:avLst/>
          </a:prstGeom>
          <a:ln>
            <a:solidFill>
              <a:schemeClr val="accent1"/>
            </a:solidFill>
          </a:ln>
        </p:spPr>
      </p:pic>
    </p:spTree>
    <p:extLst>
      <p:ext uri="{BB962C8B-B14F-4D97-AF65-F5344CB8AC3E}">
        <p14:creationId xmlns:p14="http://schemas.microsoft.com/office/powerpoint/2010/main" val="1122418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42" presetClass="exit" presetSubtype="0" fill="hold" nodeType="withEffect">
                                  <p:stCondLst>
                                    <p:cond delay="0"/>
                                  </p:stCondLst>
                                  <p:childTnLst>
                                    <p:animEffect transition="out" filter="fade">
                                      <p:cBhvr>
                                        <p:cTn id="25" dur="1000"/>
                                        <p:tgtEl>
                                          <p:spTgt spid="12"/>
                                        </p:tgtEl>
                                      </p:cBhvr>
                                    </p:animEffect>
                                    <p:anim calcmode="lin" valueType="num">
                                      <p:cBhvr>
                                        <p:cTn id="26" dur="1000"/>
                                        <p:tgtEl>
                                          <p:spTgt spid="12"/>
                                        </p:tgtEl>
                                        <p:attrNameLst>
                                          <p:attrName>ppt_x</p:attrName>
                                        </p:attrNameLst>
                                      </p:cBhvr>
                                      <p:tavLst>
                                        <p:tav tm="0">
                                          <p:val>
                                            <p:strVal val="ppt_x"/>
                                          </p:val>
                                        </p:tav>
                                        <p:tav tm="100000">
                                          <p:val>
                                            <p:strVal val="ppt_x"/>
                                          </p:val>
                                        </p:tav>
                                      </p:tavLst>
                                    </p:anim>
                                    <p:anim calcmode="lin" valueType="num">
                                      <p:cBhvr>
                                        <p:cTn id="27" dur="1000"/>
                                        <p:tgtEl>
                                          <p:spTgt spid="12"/>
                                        </p:tgtEl>
                                        <p:attrNameLst>
                                          <p:attrName>ppt_y</p:attrName>
                                        </p:attrNameLst>
                                      </p:cBhvr>
                                      <p:tavLst>
                                        <p:tav tm="0">
                                          <p:val>
                                            <p:strVal val="ppt_y"/>
                                          </p:val>
                                        </p:tav>
                                        <p:tav tm="100000">
                                          <p:val>
                                            <p:strVal val="ppt_y+.1"/>
                                          </p:val>
                                        </p:tav>
                                      </p:tavLst>
                                    </p:anim>
                                    <p:set>
                                      <p:cBhvr>
                                        <p:cTn id="28" dur="1" fill="hold">
                                          <p:stCondLst>
                                            <p:cond delay="9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42"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42" presetClass="exit" presetSubtype="0" fill="hold" nodeType="withEffect">
                                  <p:stCondLst>
                                    <p:cond delay="0"/>
                                  </p:stCondLst>
                                  <p:childTnLst>
                                    <p:animEffect transition="out" filter="fade">
                                      <p:cBhvr>
                                        <p:cTn id="45" dur="1000"/>
                                        <p:tgtEl>
                                          <p:spTgt spid="15"/>
                                        </p:tgtEl>
                                      </p:cBhvr>
                                    </p:animEffect>
                                    <p:anim calcmode="lin" valueType="num">
                                      <p:cBhvr>
                                        <p:cTn id="46" dur="1000"/>
                                        <p:tgtEl>
                                          <p:spTgt spid="15"/>
                                        </p:tgtEl>
                                        <p:attrNameLst>
                                          <p:attrName>ppt_x</p:attrName>
                                        </p:attrNameLst>
                                      </p:cBhvr>
                                      <p:tavLst>
                                        <p:tav tm="0">
                                          <p:val>
                                            <p:strVal val="ppt_x"/>
                                          </p:val>
                                        </p:tav>
                                        <p:tav tm="100000">
                                          <p:val>
                                            <p:strVal val="ppt_x"/>
                                          </p:val>
                                        </p:tav>
                                      </p:tavLst>
                                    </p:anim>
                                    <p:anim calcmode="lin" valueType="num">
                                      <p:cBhvr>
                                        <p:cTn id="47" dur="1000"/>
                                        <p:tgtEl>
                                          <p:spTgt spid="15"/>
                                        </p:tgtEl>
                                        <p:attrNameLst>
                                          <p:attrName>ppt_y</p:attrName>
                                        </p:attrNameLst>
                                      </p:cBhvr>
                                      <p:tavLst>
                                        <p:tav tm="0">
                                          <p:val>
                                            <p:strVal val="ppt_y"/>
                                          </p:val>
                                        </p:tav>
                                        <p:tav tm="100000">
                                          <p:val>
                                            <p:strVal val="ppt_y+.1"/>
                                          </p:val>
                                        </p:tav>
                                      </p:tavLst>
                                    </p:anim>
                                    <p:set>
                                      <p:cBhvr>
                                        <p:cTn id="48" dur="1" fill="hold">
                                          <p:stCondLst>
                                            <p:cond delay="999"/>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42"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6"/>
                                        </p:tgtEl>
                                      </p:cBhvr>
                                    </p:animEffect>
                                    <p:set>
                                      <p:cBhvr>
                                        <p:cTn id="63" dur="1" fill="hold">
                                          <p:stCondLst>
                                            <p:cond delay="499"/>
                                          </p:stCondLst>
                                        </p:cTn>
                                        <p:tgtEl>
                                          <p:spTgt spid="16"/>
                                        </p:tgtEl>
                                        <p:attrNameLst>
                                          <p:attrName>style.visibility</p:attrName>
                                        </p:attrNameLst>
                                      </p:cBhvr>
                                      <p:to>
                                        <p:strVal val="hidden"/>
                                      </p:to>
                                    </p:set>
                                  </p:childTnLst>
                                </p:cTn>
                              </p:par>
                              <p:par>
                                <p:cTn id="64" presetID="42" presetClass="exit" presetSubtype="0" fill="hold" nodeType="withEffect">
                                  <p:stCondLst>
                                    <p:cond delay="0"/>
                                  </p:stCondLst>
                                  <p:childTnLst>
                                    <p:animEffect transition="out" filter="fade">
                                      <p:cBhvr>
                                        <p:cTn id="65" dur="1000"/>
                                        <p:tgtEl>
                                          <p:spTgt spid="17"/>
                                        </p:tgtEl>
                                      </p:cBhvr>
                                    </p:animEffect>
                                    <p:anim calcmode="lin" valueType="num">
                                      <p:cBhvr>
                                        <p:cTn id="66" dur="1000"/>
                                        <p:tgtEl>
                                          <p:spTgt spid="17"/>
                                        </p:tgtEl>
                                        <p:attrNameLst>
                                          <p:attrName>ppt_x</p:attrName>
                                        </p:attrNameLst>
                                      </p:cBhvr>
                                      <p:tavLst>
                                        <p:tav tm="0">
                                          <p:val>
                                            <p:strVal val="ppt_x"/>
                                          </p:val>
                                        </p:tav>
                                        <p:tav tm="100000">
                                          <p:val>
                                            <p:strVal val="ppt_x"/>
                                          </p:val>
                                        </p:tav>
                                      </p:tavLst>
                                    </p:anim>
                                    <p:anim calcmode="lin" valueType="num">
                                      <p:cBhvr>
                                        <p:cTn id="67" dur="1000"/>
                                        <p:tgtEl>
                                          <p:spTgt spid="17"/>
                                        </p:tgtEl>
                                        <p:attrNameLst>
                                          <p:attrName>ppt_y</p:attrName>
                                        </p:attrNameLst>
                                      </p:cBhvr>
                                      <p:tavLst>
                                        <p:tav tm="0">
                                          <p:val>
                                            <p:strVal val="ppt_y"/>
                                          </p:val>
                                        </p:tav>
                                        <p:tav tm="100000">
                                          <p:val>
                                            <p:strVal val="ppt_y+.1"/>
                                          </p:val>
                                        </p:tav>
                                      </p:tavLst>
                                    </p:anim>
                                    <p:set>
                                      <p:cBhvr>
                                        <p:cTn id="68" dur="1" fill="hold">
                                          <p:stCondLst>
                                            <p:cond delay="999"/>
                                          </p:stCondLst>
                                        </p:cTn>
                                        <p:tgtEl>
                                          <p:spTgt spid="1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42"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1000"/>
                                        <p:tgtEl>
                                          <p:spTgt spid="19"/>
                                        </p:tgtEl>
                                      </p:cBhvr>
                                    </p:animEffect>
                                    <p:anim calcmode="lin" valueType="num">
                                      <p:cBhvr>
                                        <p:cTn id="77" dur="1000" fill="hold"/>
                                        <p:tgtEl>
                                          <p:spTgt spid="19"/>
                                        </p:tgtEl>
                                        <p:attrNameLst>
                                          <p:attrName>ppt_x</p:attrName>
                                        </p:attrNameLst>
                                      </p:cBhvr>
                                      <p:tavLst>
                                        <p:tav tm="0">
                                          <p:val>
                                            <p:strVal val="#ppt_x"/>
                                          </p:val>
                                        </p:tav>
                                        <p:tav tm="100000">
                                          <p:val>
                                            <p:strVal val="#ppt_x"/>
                                          </p:val>
                                        </p:tav>
                                      </p:tavLst>
                                    </p:anim>
                                    <p:anim calcmode="lin" valueType="num">
                                      <p:cBhvr>
                                        <p:cTn id="7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18"/>
                                        </p:tgtEl>
                                      </p:cBhvr>
                                    </p:animEffect>
                                    <p:set>
                                      <p:cBhvr>
                                        <p:cTn id="83" dur="1" fill="hold">
                                          <p:stCondLst>
                                            <p:cond delay="499"/>
                                          </p:stCondLst>
                                        </p:cTn>
                                        <p:tgtEl>
                                          <p:spTgt spid="18"/>
                                        </p:tgtEl>
                                        <p:attrNameLst>
                                          <p:attrName>style.visibility</p:attrName>
                                        </p:attrNameLst>
                                      </p:cBhvr>
                                      <p:to>
                                        <p:strVal val="hidden"/>
                                      </p:to>
                                    </p:set>
                                  </p:childTnLst>
                                </p:cTn>
                              </p:par>
                              <p:par>
                                <p:cTn id="84" presetID="42" presetClass="exit" presetSubtype="0" fill="hold" nodeType="withEffect">
                                  <p:stCondLst>
                                    <p:cond delay="0"/>
                                  </p:stCondLst>
                                  <p:childTnLst>
                                    <p:animEffect transition="out" filter="fade">
                                      <p:cBhvr>
                                        <p:cTn id="85" dur="1000"/>
                                        <p:tgtEl>
                                          <p:spTgt spid="19"/>
                                        </p:tgtEl>
                                      </p:cBhvr>
                                    </p:animEffect>
                                    <p:anim calcmode="lin" valueType="num">
                                      <p:cBhvr>
                                        <p:cTn id="86" dur="1000"/>
                                        <p:tgtEl>
                                          <p:spTgt spid="19"/>
                                        </p:tgtEl>
                                        <p:attrNameLst>
                                          <p:attrName>ppt_x</p:attrName>
                                        </p:attrNameLst>
                                      </p:cBhvr>
                                      <p:tavLst>
                                        <p:tav tm="0">
                                          <p:val>
                                            <p:strVal val="ppt_x"/>
                                          </p:val>
                                        </p:tav>
                                        <p:tav tm="100000">
                                          <p:val>
                                            <p:strVal val="ppt_x"/>
                                          </p:val>
                                        </p:tav>
                                      </p:tavLst>
                                    </p:anim>
                                    <p:anim calcmode="lin" valueType="num">
                                      <p:cBhvr>
                                        <p:cTn id="87" dur="1000"/>
                                        <p:tgtEl>
                                          <p:spTgt spid="19"/>
                                        </p:tgtEl>
                                        <p:attrNameLst>
                                          <p:attrName>ppt_y</p:attrName>
                                        </p:attrNameLst>
                                      </p:cBhvr>
                                      <p:tavLst>
                                        <p:tav tm="0">
                                          <p:val>
                                            <p:strVal val="ppt_y"/>
                                          </p:val>
                                        </p:tav>
                                        <p:tav tm="100000">
                                          <p:val>
                                            <p:strVal val="ppt_y+.1"/>
                                          </p:val>
                                        </p:tav>
                                      </p:tavLst>
                                    </p:anim>
                                    <p:set>
                                      <p:cBhvr>
                                        <p:cTn id="88" dur="1" fill="hold">
                                          <p:stCondLst>
                                            <p:cond delay="999"/>
                                          </p:stCondLst>
                                        </p:cTn>
                                        <p:tgtEl>
                                          <p:spTgt spid="1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par>
                                <p:cTn id="94" presetID="42" presetClass="entr" presetSubtype="0" fill="hold"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1000"/>
                                        <p:tgtEl>
                                          <p:spTgt spid="21"/>
                                        </p:tgtEl>
                                      </p:cBhvr>
                                    </p:animEffect>
                                    <p:anim calcmode="lin" valueType="num">
                                      <p:cBhvr>
                                        <p:cTn id="97" dur="1000" fill="hold"/>
                                        <p:tgtEl>
                                          <p:spTgt spid="21"/>
                                        </p:tgtEl>
                                        <p:attrNameLst>
                                          <p:attrName>ppt_x</p:attrName>
                                        </p:attrNameLst>
                                      </p:cBhvr>
                                      <p:tavLst>
                                        <p:tav tm="0">
                                          <p:val>
                                            <p:strVal val="#ppt_x"/>
                                          </p:val>
                                        </p:tav>
                                        <p:tav tm="100000">
                                          <p:val>
                                            <p:strVal val="#ppt_x"/>
                                          </p:val>
                                        </p:tav>
                                      </p:tavLst>
                                    </p:anim>
                                    <p:anim calcmode="lin" valueType="num">
                                      <p:cBhvr>
                                        <p:cTn id="9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20"/>
                                        </p:tgtEl>
                                      </p:cBhvr>
                                    </p:animEffect>
                                    <p:set>
                                      <p:cBhvr>
                                        <p:cTn id="103" dur="1" fill="hold">
                                          <p:stCondLst>
                                            <p:cond delay="499"/>
                                          </p:stCondLst>
                                        </p:cTn>
                                        <p:tgtEl>
                                          <p:spTgt spid="20"/>
                                        </p:tgtEl>
                                        <p:attrNameLst>
                                          <p:attrName>style.visibility</p:attrName>
                                        </p:attrNameLst>
                                      </p:cBhvr>
                                      <p:to>
                                        <p:strVal val="hidden"/>
                                      </p:to>
                                    </p:set>
                                  </p:childTnLst>
                                </p:cTn>
                              </p:par>
                              <p:par>
                                <p:cTn id="104" presetID="42" presetClass="exit" presetSubtype="0" fill="hold" nodeType="withEffect">
                                  <p:stCondLst>
                                    <p:cond delay="0"/>
                                  </p:stCondLst>
                                  <p:childTnLst>
                                    <p:animEffect transition="out" filter="fade">
                                      <p:cBhvr>
                                        <p:cTn id="105" dur="1000"/>
                                        <p:tgtEl>
                                          <p:spTgt spid="21"/>
                                        </p:tgtEl>
                                      </p:cBhvr>
                                    </p:animEffect>
                                    <p:anim calcmode="lin" valueType="num">
                                      <p:cBhvr>
                                        <p:cTn id="106" dur="1000"/>
                                        <p:tgtEl>
                                          <p:spTgt spid="21"/>
                                        </p:tgtEl>
                                        <p:attrNameLst>
                                          <p:attrName>ppt_x</p:attrName>
                                        </p:attrNameLst>
                                      </p:cBhvr>
                                      <p:tavLst>
                                        <p:tav tm="0">
                                          <p:val>
                                            <p:strVal val="ppt_x"/>
                                          </p:val>
                                        </p:tav>
                                        <p:tav tm="100000">
                                          <p:val>
                                            <p:strVal val="ppt_x"/>
                                          </p:val>
                                        </p:tav>
                                      </p:tavLst>
                                    </p:anim>
                                    <p:anim calcmode="lin" valueType="num">
                                      <p:cBhvr>
                                        <p:cTn id="107" dur="1000"/>
                                        <p:tgtEl>
                                          <p:spTgt spid="21"/>
                                        </p:tgtEl>
                                        <p:attrNameLst>
                                          <p:attrName>ppt_y</p:attrName>
                                        </p:attrNameLst>
                                      </p:cBhvr>
                                      <p:tavLst>
                                        <p:tav tm="0">
                                          <p:val>
                                            <p:strVal val="ppt_y"/>
                                          </p:val>
                                        </p:tav>
                                        <p:tav tm="100000">
                                          <p:val>
                                            <p:strVal val="ppt_y+.1"/>
                                          </p:val>
                                        </p:tav>
                                      </p:tavLst>
                                    </p:anim>
                                    <p:set>
                                      <p:cBhvr>
                                        <p:cTn id="108" dur="1" fill="hold">
                                          <p:stCondLst>
                                            <p:cond delay="999"/>
                                          </p:stCondLst>
                                        </p:cTn>
                                        <p:tgtEl>
                                          <p:spTgt spid="2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par>
                                <p:cTn id="114" presetID="42" presetClass="entr" presetSubtype="0" fill="hold" nodeType="with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1000"/>
                                        <p:tgtEl>
                                          <p:spTgt spid="23"/>
                                        </p:tgtEl>
                                      </p:cBhvr>
                                    </p:animEffect>
                                    <p:anim calcmode="lin" valueType="num">
                                      <p:cBhvr>
                                        <p:cTn id="117" dur="1000" fill="hold"/>
                                        <p:tgtEl>
                                          <p:spTgt spid="23"/>
                                        </p:tgtEl>
                                        <p:attrNameLst>
                                          <p:attrName>ppt_x</p:attrName>
                                        </p:attrNameLst>
                                      </p:cBhvr>
                                      <p:tavLst>
                                        <p:tav tm="0">
                                          <p:val>
                                            <p:strVal val="#ppt_x"/>
                                          </p:val>
                                        </p:tav>
                                        <p:tav tm="100000">
                                          <p:val>
                                            <p:strVal val="#ppt_x"/>
                                          </p:val>
                                        </p:tav>
                                      </p:tavLst>
                                    </p:anim>
                                    <p:anim calcmode="lin" valueType="num">
                                      <p:cBhvr>
                                        <p:cTn id="1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6" grpId="0"/>
      <p:bldP spid="16" grpId="1"/>
      <p:bldP spid="18" grpId="0"/>
      <p:bldP spid="18" grpId="1"/>
      <p:bldP spid="20" grpId="0"/>
      <p:bldP spid="20" grpId="1"/>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grpSp>
        <p:nvGrpSpPr>
          <p:cNvPr id="15" name="Group 14">
            <a:extLst>
              <a:ext uri="{FF2B5EF4-FFF2-40B4-BE49-F238E27FC236}">
                <a16:creationId xmlns:a16="http://schemas.microsoft.com/office/drawing/2014/main" id="{11BA4841-2041-4A29-BBFF-E7B6C1AF3E1C}"/>
              </a:ext>
            </a:extLst>
          </p:cNvPr>
          <p:cNvGrpSpPr/>
          <p:nvPr/>
        </p:nvGrpSpPr>
        <p:grpSpPr>
          <a:xfrm>
            <a:off x="5714999" y="2251725"/>
            <a:ext cx="4514851" cy="2246769"/>
            <a:chOff x="7318269" y="742790"/>
            <a:chExt cx="3254748" cy="2246769"/>
          </a:xfrm>
        </p:grpSpPr>
        <p:sp>
          <p:nvSpPr>
            <p:cNvPr id="16" name="TextBox 15"/>
            <p:cNvSpPr txBox="1"/>
            <p:nvPr/>
          </p:nvSpPr>
          <p:spPr>
            <a:xfrm>
              <a:off x="7318269" y="1666120"/>
              <a:ext cx="3254748" cy="1323439"/>
            </a:xfrm>
            <a:prstGeom prst="rect">
              <a:avLst/>
            </a:prstGeom>
            <a:noFill/>
          </p:spPr>
          <p:txBody>
            <a:bodyPr wrap="square" lIns="108000" rIns="108000" rtlCol="0">
              <a:spAutoFit/>
            </a:bodyPr>
            <a:lstStyle/>
            <a:p>
              <a:pPr algn="ctr"/>
              <a:r>
                <a:rPr lang="en-US" altLang="ko-KR" sz="4000" b="1" smtClean="0">
                  <a:solidFill>
                    <a:schemeClr val="bg1"/>
                  </a:solidFill>
                  <a:cs typeface="Arial" pitchFamily="34" charset="0"/>
                </a:rPr>
                <a:t>Thiết kế kiến trúc hệ thống</a:t>
              </a:r>
              <a:endParaRPr lang="en-US" altLang="ko-KR" sz="4000" b="1">
                <a:solidFill>
                  <a:schemeClr val="bg1"/>
                </a:solidFill>
                <a:cs typeface="Arial" pitchFamily="34" charset="0"/>
              </a:endParaRPr>
            </a:p>
          </p:txBody>
        </p:sp>
        <p:sp>
          <p:nvSpPr>
            <p:cNvPr id="17" name="TextBox 16"/>
            <p:cNvSpPr txBox="1"/>
            <p:nvPr/>
          </p:nvSpPr>
          <p:spPr>
            <a:xfrm>
              <a:off x="8526777" y="742790"/>
              <a:ext cx="958096" cy="923330"/>
            </a:xfrm>
            <a:prstGeom prst="rect">
              <a:avLst/>
            </a:prstGeom>
            <a:noFill/>
          </p:spPr>
          <p:txBody>
            <a:bodyPr wrap="square" lIns="108000" rIns="108000" rtlCol="0">
              <a:spAutoFit/>
            </a:bodyPr>
            <a:lstStyle/>
            <a:p>
              <a:pPr algn="ctr"/>
              <a:r>
                <a:rPr lang="en-US" altLang="ko-KR" sz="5400" b="1" smtClean="0">
                  <a:solidFill>
                    <a:schemeClr val="bg1"/>
                  </a:solidFill>
                  <a:cs typeface="Arial" pitchFamily="34" charset="0"/>
                </a:rPr>
                <a:t>03.</a:t>
              </a:r>
              <a:endParaRPr lang="ko-KR" altLang="en-US" sz="5400" b="1" dirty="0">
                <a:solidFill>
                  <a:schemeClr val="bg1"/>
                </a:solidFill>
                <a:cs typeface="Arial" pitchFamily="34" charset="0"/>
              </a:endParaRPr>
            </a:p>
          </p:txBody>
        </p:sp>
      </p:grpSp>
      <p:sp>
        <p:nvSpPr>
          <p:cNvPr id="7" name="Rounded Rectangle 51">
            <a:extLst>
              <a:ext uri="{FF2B5EF4-FFF2-40B4-BE49-F238E27FC236}">
                <a16:creationId xmlns:a16="http://schemas.microsoft.com/office/drawing/2014/main" id="{B83253D3-E181-4488-9CD9-39D21527F719}"/>
              </a:ext>
            </a:extLst>
          </p:cNvPr>
          <p:cNvSpPr>
            <a:spLocks noChangeAspect="1"/>
          </p:cNvSpPr>
          <p:nvPr/>
        </p:nvSpPr>
        <p:spPr>
          <a:xfrm rot="16200000" flipH="1">
            <a:off x="11734800" y="3093959"/>
            <a:ext cx="914400" cy="86114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22380061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Thiết kế kiến trúc hệ thống</a:t>
              </a:r>
              <a:endParaRPr lang="en-US" altLang="ko-KR" sz="3200" b="1">
                <a:solidFill>
                  <a:schemeClr val="accent2">
                    <a:lumMod val="50000"/>
                  </a:schemeClr>
                </a:solidFill>
                <a:cs typeface="Arial" pitchFamily="34" charset="0"/>
              </a:endParaRP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3</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Kiến trúc hệ thống</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3.1</a:t>
              </a:r>
              <a:endParaRPr lang="ko-KR" altLang="en-US" sz="3600" b="1" dirty="0">
                <a:solidFill>
                  <a:schemeClr val="accent2">
                    <a:lumMod val="75000"/>
                  </a:schemeClr>
                </a:solidFill>
                <a:cs typeface="Arial" pitchFamily="34" charset="0"/>
              </a:endParaRPr>
            </a:p>
          </p:txBody>
        </p:sp>
      </p:grpSp>
      <p:grpSp>
        <p:nvGrpSpPr>
          <p:cNvPr id="18" name="Group 17"/>
          <p:cNvGrpSpPr/>
          <p:nvPr/>
        </p:nvGrpSpPr>
        <p:grpSpPr>
          <a:xfrm>
            <a:off x="3962400" y="1902597"/>
            <a:ext cx="3505200" cy="4250552"/>
            <a:chOff x="3962400" y="1902597"/>
            <a:chExt cx="3505200" cy="4250552"/>
          </a:xfrm>
        </p:grpSpPr>
        <p:sp>
          <p:nvSpPr>
            <p:cNvPr id="11" name="Freeform 10"/>
            <p:cNvSpPr/>
            <p:nvPr/>
          </p:nvSpPr>
          <p:spPr>
            <a:xfrm>
              <a:off x="3962400" y="1902597"/>
              <a:ext cx="3505200" cy="1062638"/>
            </a:xfrm>
            <a:custGeom>
              <a:avLst/>
              <a:gdLst>
                <a:gd name="connsiteX0" fmla="*/ 0 w 1912748"/>
                <a:gd name="connsiteY0" fmla="*/ 106264 h 1062638"/>
                <a:gd name="connsiteX1" fmla="*/ 106264 w 1912748"/>
                <a:gd name="connsiteY1" fmla="*/ 0 h 1062638"/>
                <a:gd name="connsiteX2" fmla="*/ 1806484 w 1912748"/>
                <a:gd name="connsiteY2" fmla="*/ 0 h 1062638"/>
                <a:gd name="connsiteX3" fmla="*/ 1912748 w 1912748"/>
                <a:gd name="connsiteY3" fmla="*/ 106264 h 1062638"/>
                <a:gd name="connsiteX4" fmla="*/ 1912748 w 1912748"/>
                <a:gd name="connsiteY4" fmla="*/ 956374 h 1062638"/>
                <a:gd name="connsiteX5" fmla="*/ 1806484 w 1912748"/>
                <a:gd name="connsiteY5" fmla="*/ 1062638 h 1062638"/>
                <a:gd name="connsiteX6" fmla="*/ 106264 w 1912748"/>
                <a:gd name="connsiteY6" fmla="*/ 1062638 h 1062638"/>
                <a:gd name="connsiteX7" fmla="*/ 0 w 1912748"/>
                <a:gd name="connsiteY7" fmla="*/ 956374 h 1062638"/>
                <a:gd name="connsiteX8" fmla="*/ 0 w 1912748"/>
                <a:gd name="connsiteY8" fmla="*/ 106264 h 10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2748" h="1062638">
                  <a:moveTo>
                    <a:pt x="0" y="106264"/>
                  </a:moveTo>
                  <a:cubicBezTo>
                    <a:pt x="0" y="47576"/>
                    <a:pt x="47576" y="0"/>
                    <a:pt x="106264" y="0"/>
                  </a:cubicBezTo>
                  <a:lnTo>
                    <a:pt x="1806484" y="0"/>
                  </a:lnTo>
                  <a:cubicBezTo>
                    <a:pt x="1865172" y="0"/>
                    <a:pt x="1912748" y="47576"/>
                    <a:pt x="1912748" y="106264"/>
                  </a:cubicBezTo>
                  <a:lnTo>
                    <a:pt x="1912748" y="956374"/>
                  </a:lnTo>
                  <a:cubicBezTo>
                    <a:pt x="1912748" y="1015062"/>
                    <a:pt x="1865172" y="1062638"/>
                    <a:pt x="1806484" y="1062638"/>
                  </a:cubicBezTo>
                  <a:lnTo>
                    <a:pt x="106264" y="1062638"/>
                  </a:lnTo>
                  <a:cubicBezTo>
                    <a:pt x="47576" y="1062638"/>
                    <a:pt x="0" y="1015062"/>
                    <a:pt x="0" y="956374"/>
                  </a:cubicBezTo>
                  <a:lnTo>
                    <a:pt x="0" y="10626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4004" tIns="214004" rIns="214004" bIns="214004" numCol="1" spcCol="1270" anchor="ctr" anchorCtr="0">
              <a:noAutofit/>
            </a:bodyPr>
            <a:lstStyle/>
            <a:p>
              <a:pPr lvl="0" algn="ctr" defTabSz="2133600">
                <a:lnSpc>
                  <a:spcPct val="90000"/>
                </a:lnSpc>
                <a:spcBef>
                  <a:spcPct val="0"/>
                </a:spcBef>
                <a:spcAft>
                  <a:spcPct val="35000"/>
                </a:spcAft>
              </a:pPr>
              <a:r>
                <a:rPr lang="en-US" sz="4800" kern="1200" smtClean="0"/>
                <a:t>GUI</a:t>
              </a:r>
              <a:endParaRPr lang="en-US" sz="4800" kern="1200"/>
            </a:p>
          </p:txBody>
        </p:sp>
        <p:sp>
          <p:nvSpPr>
            <p:cNvPr id="12" name="Freeform 11"/>
            <p:cNvSpPr/>
            <p:nvPr/>
          </p:nvSpPr>
          <p:spPr>
            <a:xfrm>
              <a:off x="4948753" y="3031650"/>
              <a:ext cx="478187" cy="398489"/>
            </a:xfrm>
            <a:custGeom>
              <a:avLst/>
              <a:gdLst>
                <a:gd name="connsiteX0" fmla="*/ 0 w 398489"/>
                <a:gd name="connsiteY0" fmla="*/ 95637 h 478187"/>
                <a:gd name="connsiteX1" fmla="*/ 199245 w 398489"/>
                <a:gd name="connsiteY1" fmla="*/ 95637 h 478187"/>
                <a:gd name="connsiteX2" fmla="*/ 199245 w 398489"/>
                <a:gd name="connsiteY2" fmla="*/ 0 h 478187"/>
                <a:gd name="connsiteX3" fmla="*/ 398489 w 398489"/>
                <a:gd name="connsiteY3" fmla="*/ 239094 h 478187"/>
                <a:gd name="connsiteX4" fmla="*/ 199245 w 398489"/>
                <a:gd name="connsiteY4" fmla="*/ 478187 h 478187"/>
                <a:gd name="connsiteX5" fmla="*/ 199245 w 398489"/>
                <a:gd name="connsiteY5" fmla="*/ 382550 h 478187"/>
                <a:gd name="connsiteX6" fmla="*/ 0 w 398489"/>
                <a:gd name="connsiteY6" fmla="*/ 382550 h 478187"/>
                <a:gd name="connsiteX7" fmla="*/ 0 w 398489"/>
                <a:gd name="connsiteY7" fmla="*/ 95637 h 47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489" h="478187">
                  <a:moveTo>
                    <a:pt x="318792" y="1"/>
                  </a:moveTo>
                  <a:lnTo>
                    <a:pt x="318792" y="239094"/>
                  </a:lnTo>
                  <a:lnTo>
                    <a:pt x="398489" y="239094"/>
                  </a:lnTo>
                  <a:lnTo>
                    <a:pt x="199244" y="478186"/>
                  </a:lnTo>
                  <a:lnTo>
                    <a:pt x="0" y="239094"/>
                  </a:lnTo>
                  <a:lnTo>
                    <a:pt x="79697" y="239094"/>
                  </a:lnTo>
                  <a:lnTo>
                    <a:pt x="79697" y="1"/>
                  </a:lnTo>
                  <a:lnTo>
                    <a:pt x="318792" y="1"/>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5638" tIns="0" rIns="95636" bIns="119547" numCol="1" spcCol="1270" anchor="ctr" anchorCtr="0">
              <a:noAutofit/>
            </a:bodyPr>
            <a:lstStyle/>
            <a:p>
              <a:pPr lvl="0" algn="ctr" defTabSz="933450">
                <a:lnSpc>
                  <a:spcPct val="90000"/>
                </a:lnSpc>
                <a:spcBef>
                  <a:spcPct val="0"/>
                </a:spcBef>
                <a:spcAft>
                  <a:spcPct val="35000"/>
                </a:spcAft>
              </a:pPr>
              <a:endParaRPr lang="en-US" sz="2100" kern="1200"/>
            </a:p>
          </p:txBody>
        </p:sp>
        <p:sp>
          <p:nvSpPr>
            <p:cNvPr id="13" name="Freeform 12"/>
            <p:cNvSpPr/>
            <p:nvPr/>
          </p:nvSpPr>
          <p:spPr>
            <a:xfrm>
              <a:off x="3962400" y="3496554"/>
              <a:ext cx="3505199" cy="1062638"/>
            </a:xfrm>
            <a:custGeom>
              <a:avLst/>
              <a:gdLst>
                <a:gd name="connsiteX0" fmla="*/ 0 w 1912748"/>
                <a:gd name="connsiteY0" fmla="*/ 106264 h 1062638"/>
                <a:gd name="connsiteX1" fmla="*/ 106264 w 1912748"/>
                <a:gd name="connsiteY1" fmla="*/ 0 h 1062638"/>
                <a:gd name="connsiteX2" fmla="*/ 1806484 w 1912748"/>
                <a:gd name="connsiteY2" fmla="*/ 0 h 1062638"/>
                <a:gd name="connsiteX3" fmla="*/ 1912748 w 1912748"/>
                <a:gd name="connsiteY3" fmla="*/ 106264 h 1062638"/>
                <a:gd name="connsiteX4" fmla="*/ 1912748 w 1912748"/>
                <a:gd name="connsiteY4" fmla="*/ 956374 h 1062638"/>
                <a:gd name="connsiteX5" fmla="*/ 1806484 w 1912748"/>
                <a:gd name="connsiteY5" fmla="*/ 1062638 h 1062638"/>
                <a:gd name="connsiteX6" fmla="*/ 106264 w 1912748"/>
                <a:gd name="connsiteY6" fmla="*/ 1062638 h 1062638"/>
                <a:gd name="connsiteX7" fmla="*/ 0 w 1912748"/>
                <a:gd name="connsiteY7" fmla="*/ 956374 h 1062638"/>
                <a:gd name="connsiteX8" fmla="*/ 0 w 1912748"/>
                <a:gd name="connsiteY8" fmla="*/ 106264 h 10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2748" h="1062638">
                  <a:moveTo>
                    <a:pt x="0" y="106264"/>
                  </a:moveTo>
                  <a:cubicBezTo>
                    <a:pt x="0" y="47576"/>
                    <a:pt x="47576" y="0"/>
                    <a:pt x="106264" y="0"/>
                  </a:cubicBezTo>
                  <a:lnTo>
                    <a:pt x="1806484" y="0"/>
                  </a:lnTo>
                  <a:cubicBezTo>
                    <a:pt x="1865172" y="0"/>
                    <a:pt x="1912748" y="47576"/>
                    <a:pt x="1912748" y="106264"/>
                  </a:cubicBezTo>
                  <a:lnTo>
                    <a:pt x="1912748" y="956374"/>
                  </a:lnTo>
                  <a:cubicBezTo>
                    <a:pt x="1912748" y="1015062"/>
                    <a:pt x="1865172" y="1062638"/>
                    <a:pt x="1806484" y="1062638"/>
                  </a:cubicBezTo>
                  <a:lnTo>
                    <a:pt x="106264" y="1062638"/>
                  </a:lnTo>
                  <a:cubicBezTo>
                    <a:pt x="47576" y="1062638"/>
                    <a:pt x="0" y="1015062"/>
                    <a:pt x="0" y="956374"/>
                  </a:cubicBezTo>
                  <a:lnTo>
                    <a:pt x="0" y="10626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14004" tIns="214004" rIns="214004" bIns="214004" numCol="1" spcCol="1270" anchor="ctr" anchorCtr="0">
              <a:noAutofit/>
            </a:bodyPr>
            <a:lstStyle/>
            <a:p>
              <a:pPr lvl="0" algn="ctr" defTabSz="2133600">
                <a:lnSpc>
                  <a:spcPct val="90000"/>
                </a:lnSpc>
                <a:spcBef>
                  <a:spcPct val="0"/>
                </a:spcBef>
                <a:spcAft>
                  <a:spcPct val="35000"/>
                </a:spcAft>
              </a:pPr>
              <a:r>
                <a:rPr lang="en-US" sz="4800" kern="1200" smtClean="0"/>
                <a:t>BLL</a:t>
              </a:r>
              <a:endParaRPr lang="en-US" sz="4800" kern="1200"/>
            </a:p>
          </p:txBody>
        </p:sp>
        <p:sp>
          <p:nvSpPr>
            <p:cNvPr id="14" name="Freeform 13"/>
            <p:cNvSpPr/>
            <p:nvPr/>
          </p:nvSpPr>
          <p:spPr>
            <a:xfrm>
              <a:off x="4948753" y="4668908"/>
              <a:ext cx="478187" cy="398489"/>
            </a:xfrm>
            <a:custGeom>
              <a:avLst/>
              <a:gdLst>
                <a:gd name="connsiteX0" fmla="*/ 0 w 398489"/>
                <a:gd name="connsiteY0" fmla="*/ 95637 h 478187"/>
                <a:gd name="connsiteX1" fmla="*/ 199245 w 398489"/>
                <a:gd name="connsiteY1" fmla="*/ 95637 h 478187"/>
                <a:gd name="connsiteX2" fmla="*/ 199245 w 398489"/>
                <a:gd name="connsiteY2" fmla="*/ 0 h 478187"/>
                <a:gd name="connsiteX3" fmla="*/ 398489 w 398489"/>
                <a:gd name="connsiteY3" fmla="*/ 239094 h 478187"/>
                <a:gd name="connsiteX4" fmla="*/ 199245 w 398489"/>
                <a:gd name="connsiteY4" fmla="*/ 478187 h 478187"/>
                <a:gd name="connsiteX5" fmla="*/ 199245 w 398489"/>
                <a:gd name="connsiteY5" fmla="*/ 382550 h 478187"/>
                <a:gd name="connsiteX6" fmla="*/ 0 w 398489"/>
                <a:gd name="connsiteY6" fmla="*/ 382550 h 478187"/>
                <a:gd name="connsiteX7" fmla="*/ 0 w 398489"/>
                <a:gd name="connsiteY7" fmla="*/ 95637 h 47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489" h="478187">
                  <a:moveTo>
                    <a:pt x="318792" y="1"/>
                  </a:moveTo>
                  <a:lnTo>
                    <a:pt x="318792" y="239094"/>
                  </a:lnTo>
                  <a:lnTo>
                    <a:pt x="398489" y="239094"/>
                  </a:lnTo>
                  <a:lnTo>
                    <a:pt x="199244" y="478186"/>
                  </a:lnTo>
                  <a:lnTo>
                    <a:pt x="0" y="239094"/>
                  </a:lnTo>
                  <a:lnTo>
                    <a:pt x="79697" y="239094"/>
                  </a:lnTo>
                  <a:lnTo>
                    <a:pt x="79697" y="1"/>
                  </a:lnTo>
                  <a:lnTo>
                    <a:pt x="318792" y="1"/>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5638" tIns="0" rIns="95636" bIns="119547" numCol="1" spcCol="1270" anchor="ctr" anchorCtr="0">
              <a:noAutofit/>
            </a:bodyPr>
            <a:lstStyle/>
            <a:p>
              <a:pPr lvl="0" algn="ctr" defTabSz="933450">
                <a:lnSpc>
                  <a:spcPct val="90000"/>
                </a:lnSpc>
                <a:spcBef>
                  <a:spcPct val="0"/>
                </a:spcBef>
                <a:spcAft>
                  <a:spcPct val="35000"/>
                </a:spcAft>
              </a:pPr>
              <a:endParaRPr lang="en-US" sz="2100" kern="1200"/>
            </a:p>
          </p:txBody>
        </p:sp>
        <p:sp>
          <p:nvSpPr>
            <p:cNvPr id="15" name="Freeform 14"/>
            <p:cNvSpPr/>
            <p:nvPr/>
          </p:nvSpPr>
          <p:spPr>
            <a:xfrm>
              <a:off x="3962400" y="5090511"/>
              <a:ext cx="3505199" cy="1062638"/>
            </a:xfrm>
            <a:custGeom>
              <a:avLst/>
              <a:gdLst>
                <a:gd name="connsiteX0" fmla="*/ 0 w 1912748"/>
                <a:gd name="connsiteY0" fmla="*/ 106264 h 1062638"/>
                <a:gd name="connsiteX1" fmla="*/ 106264 w 1912748"/>
                <a:gd name="connsiteY1" fmla="*/ 0 h 1062638"/>
                <a:gd name="connsiteX2" fmla="*/ 1806484 w 1912748"/>
                <a:gd name="connsiteY2" fmla="*/ 0 h 1062638"/>
                <a:gd name="connsiteX3" fmla="*/ 1912748 w 1912748"/>
                <a:gd name="connsiteY3" fmla="*/ 106264 h 1062638"/>
                <a:gd name="connsiteX4" fmla="*/ 1912748 w 1912748"/>
                <a:gd name="connsiteY4" fmla="*/ 956374 h 1062638"/>
                <a:gd name="connsiteX5" fmla="*/ 1806484 w 1912748"/>
                <a:gd name="connsiteY5" fmla="*/ 1062638 h 1062638"/>
                <a:gd name="connsiteX6" fmla="*/ 106264 w 1912748"/>
                <a:gd name="connsiteY6" fmla="*/ 1062638 h 1062638"/>
                <a:gd name="connsiteX7" fmla="*/ 0 w 1912748"/>
                <a:gd name="connsiteY7" fmla="*/ 956374 h 1062638"/>
                <a:gd name="connsiteX8" fmla="*/ 0 w 1912748"/>
                <a:gd name="connsiteY8" fmla="*/ 106264 h 10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2748" h="1062638">
                  <a:moveTo>
                    <a:pt x="0" y="106264"/>
                  </a:moveTo>
                  <a:cubicBezTo>
                    <a:pt x="0" y="47576"/>
                    <a:pt x="47576" y="0"/>
                    <a:pt x="106264" y="0"/>
                  </a:cubicBezTo>
                  <a:lnTo>
                    <a:pt x="1806484" y="0"/>
                  </a:lnTo>
                  <a:cubicBezTo>
                    <a:pt x="1865172" y="0"/>
                    <a:pt x="1912748" y="47576"/>
                    <a:pt x="1912748" y="106264"/>
                  </a:cubicBezTo>
                  <a:lnTo>
                    <a:pt x="1912748" y="956374"/>
                  </a:lnTo>
                  <a:cubicBezTo>
                    <a:pt x="1912748" y="1015062"/>
                    <a:pt x="1865172" y="1062638"/>
                    <a:pt x="1806484" y="1062638"/>
                  </a:cubicBezTo>
                  <a:lnTo>
                    <a:pt x="106264" y="1062638"/>
                  </a:lnTo>
                  <a:cubicBezTo>
                    <a:pt x="47576" y="1062638"/>
                    <a:pt x="0" y="1015062"/>
                    <a:pt x="0" y="956374"/>
                  </a:cubicBezTo>
                  <a:lnTo>
                    <a:pt x="0" y="106264"/>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4004" tIns="214004" rIns="214004" bIns="214004" numCol="1" spcCol="1270" anchor="ctr" anchorCtr="0">
              <a:noAutofit/>
            </a:bodyPr>
            <a:lstStyle/>
            <a:p>
              <a:pPr lvl="0" algn="ctr" defTabSz="2133600">
                <a:lnSpc>
                  <a:spcPct val="90000"/>
                </a:lnSpc>
                <a:spcBef>
                  <a:spcPct val="0"/>
                </a:spcBef>
                <a:spcAft>
                  <a:spcPct val="35000"/>
                </a:spcAft>
              </a:pPr>
              <a:r>
                <a:rPr lang="en-US" sz="4800" kern="1200" smtClean="0"/>
                <a:t>DAL</a:t>
              </a:r>
              <a:endParaRPr lang="en-US" sz="4800" kern="1200"/>
            </a:p>
          </p:txBody>
        </p:sp>
        <p:sp>
          <p:nvSpPr>
            <p:cNvPr id="16" name="Freeform 15"/>
            <p:cNvSpPr/>
            <p:nvPr/>
          </p:nvSpPr>
          <p:spPr>
            <a:xfrm flipV="1">
              <a:off x="5969459" y="3058635"/>
              <a:ext cx="478187" cy="399148"/>
            </a:xfrm>
            <a:custGeom>
              <a:avLst/>
              <a:gdLst>
                <a:gd name="connsiteX0" fmla="*/ 0 w 398489"/>
                <a:gd name="connsiteY0" fmla="*/ 95637 h 478187"/>
                <a:gd name="connsiteX1" fmla="*/ 199245 w 398489"/>
                <a:gd name="connsiteY1" fmla="*/ 95637 h 478187"/>
                <a:gd name="connsiteX2" fmla="*/ 199245 w 398489"/>
                <a:gd name="connsiteY2" fmla="*/ 0 h 478187"/>
                <a:gd name="connsiteX3" fmla="*/ 398489 w 398489"/>
                <a:gd name="connsiteY3" fmla="*/ 239094 h 478187"/>
                <a:gd name="connsiteX4" fmla="*/ 199245 w 398489"/>
                <a:gd name="connsiteY4" fmla="*/ 478187 h 478187"/>
                <a:gd name="connsiteX5" fmla="*/ 199245 w 398489"/>
                <a:gd name="connsiteY5" fmla="*/ 382550 h 478187"/>
                <a:gd name="connsiteX6" fmla="*/ 0 w 398489"/>
                <a:gd name="connsiteY6" fmla="*/ 382550 h 478187"/>
                <a:gd name="connsiteX7" fmla="*/ 0 w 398489"/>
                <a:gd name="connsiteY7" fmla="*/ 95637 h 47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489" h="478187">
                  <a:moveTo>
                    <a:pt x="318792" y="1"/>
                  </a:moveTo>
                  <a:lnTo>
                    <a:pt x="318792" y="239094"/>
                  </a:lnTo>
                  <a:lnTo>
                    <a:pt x="398489" y="239094"/>
                  </a:lnTo>
                  <a:lnTo>
                    <a:pt x="199244" y="478186"/>
                  </a:lnTo>
                  <a:lnTo>
                    <a:pt x="0" y="239094"/>
                  </a:lnTo>
                  <a:lnTo>
                    <a:pt x="79697" y="239094"/>
                  </a:lnTo>
                  <a:lnTo>
                    <a:pt x="79697" y="1"/>
                  </a:lnTo>
                  <a:lnTo>
                    <a:pt x="318792" y="1"/>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5638" tIns="0" rIns="95636" bIns="119547" numCol="1" spcCol="1270" anchor="ctr" anchorCtr="0">
              <a:noAutofit/>
            </a:bodyPr>
            <a:lstStyle/>
            <a:p>
              <a:pPr lvl="0" algn="ctr" defTabSz="933450">
                <a:lnSpc>
                  <a:spcPct val="90000"/>
                </a:lnSpc>
                <a:spcBef>
                  <a:spcPct val="0"/>
                </a:spcBef>
                <a:spcAft>
                  <a:spcPct val="35000"/>
                </a:spcAft>
              </a:pPr>
              <a:endParaRPr lang="en-US" sz="2100" kern="1200"/>
            </a:p>
          </p:txBody>
        </p:sp>
        <p:sp>
          <p:nvSpPr>
            <p:cNvPr id="17" name="Freeform 16"/>
            <p:cNvSpPr/>
            <p:nvPr/>
          </p:nvSpPr>
          <p:spPr>
            <a:xfrm rot="10800000" flipH="1">
              <a:off x="5969459" y="4599041"/>
              <a:ext cx="478187" cy="398489"/>
            </a:xfrm>
            <a:custGeom>
              <a:avLst/>
              <a:gdLst>
                <a:gd name="connsiteX0" fmla="*/ 0 w 398489"/>
                <a:gd name="connsiteY0" fmla="*/ 95637 h 478187"/>
                <a:gd name="connsiteX1" fmla="*/ 199245 w 398489"/>
                <a:gd name="connsiteY1" fmla="*/ 95637 h 478187"/>
                <a:gd name="connsiteX2" fmla="*/ 199245 w 398489"/>
                <a:gd name="connsiteY2" fmla="*/ 0 h 478187"/>
                <a:gd name="connsiteX3" fmla="*/ 398489 w 398489"/>
                <a:gd name="connsiteY3" fmla="*/ 239094 h 478187"/>
                <a:gd name="connsiteX4" fmla="*/ 199245 w 398489"/>
                <a:gd name="connsiteY4" fmla="*/ 478187 h 478187"/>
                <a:gd name="connsiteX5" fmla="*/ 199245 w 398489"/>
                <a:gd name="connsiteY5" fmla="*/ 382550 h 478187"/>
                <a:gd name="connsiteX6" fmla="*/ 0 w 398489"/>
                <a:gd name="connsiteY6" fmla="*/ 382550 h 478187"/>
                <a:gd name="connsiteX7" fmla="*/ 0 w 398489"/>
                <a:gd name="connsiteY7" fmla="*/ 95637 h 47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489" h="478187">
                  <a:moveTo>
                    <a:pt x="318792" y="1"/>
                  </a:moveTo>
                  <a:lnTo>
                    <a:pt x="318792" y="239094"/>
                  </a:lnTo>
                  <a:lnTo>
                    <a:pt x="398489" y="239094"/>
                  </a:lnTo>
                  <a:lnTo>
                    <a:pt x="199244" y="478186"/>
                  </a:lnTo>
                  <a:lnTo>
                    <a:pt x="0" y="239094"/>
                  </a:lnTo>
                  <a:lnTo>
                    <a:pt x="79697" y="239094"/>
                  </a:lnTo>
                  <a:lnTo>
                    <a:pt x="79697" y="1"/>
                  </a:lnTo>
                  <a:lnTo>
                    <a:pt x="318792" y="1"/>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5638" tIns="0" rIns="95636" bIns="119547" numCol="1" spcCol="1270" anchor="ctr" anchorCtr="0">
              <a:noAutofit/>
            </a:bodyPr>
            <a:lstStyle/>
            <a:p>
              <a:pPr lvl="0" algn="ctr" defTabSz="933450">
                <a:lnSpc>
                  <a:spcPct val="90000"/>
                </a:lnSpc>
                <a:spcBef>
                  <a:spcPct val="0"/>
                </a:spcBef>
                <a:spcAft>
                  <a:spcPct val="35000"/>
                </a:spcAft>
              </a:pPr>
              <a:endParaRPr lang="en-US" sz="2100" kern="1200"/>
            </a:p>
          </p:txBody>
        </p:sp>
      </p:grpSp>
      <p:graphicFrame>
        <p:nvGraphicFramePr>
          <p:cNvPr id="19" name="Diagram 18"/>
          <p:cNvGraphicFramePr/>
          <p:nvPr>
            <p:extLst>
              <p:ext uri="{D42A27DB-BD31-4B8C-83A1-F6EECF244321}">
                <p14:modId xmlns:p14="http://schemas.microsoft.com/office/powerpoint/2010/main" val="3214726014"/>
              </p:ext>
            </p:extLst>
          </p:nvPr>
        </p:nvGraphicFramePr>
        <p:xfrm>
          <a:off x="948017" y="1057288"/>
          <a:ext cx="994888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7"/>
          <p:cNvPicPr>
            <a:picLocks noChangeAspect="1"/>
          </p:cNvPicPr>
          <p:nvPr/>
        </p:nvPicPr>
        <p:blipFill>
          <a:blip r:embed="rId7"/>
          <a:stretch>
            <a:fillRect/>
          </a:stretch>
        </p:blipFill>
        <p:spPr>
          <a:xfrm>
            <a:off x="766050" y="3463701"/>
            <a:ext cx="10312822" cy="1945816"/>
          </a:xfrm>
          <a:prstGeom prst="rect">
            <a:avLst/>
          </a:prstGeom>
        </p:spPr>
      </p:pic>
      <p:sp>
        <p:nvSpPr>
          <p:cNvPr id="29" name="Rectangle 28"/>
          <p:cNvSpPr/>
          <p:nvPr/>
        </p:nvSpPr>
        <p:spPr>
          <a:xfrm>
            <a:off x="5313688" y="2184881"/>
            <a:ext cx="1218603" cy="986360"/>
          </a:xfrm>
          <a:prstGeom prst="rect">
            <a:avLst/>
          </a:prstGeom>
        </p:spPr>
        <p:txBody>
          <a:bodyPr wrap="none">
            <a:spAutoFit/>
          </a:bodyPr>
          <a:lstStyle/>
          <a:p>
            <a:pPr lvl="0" algn="just">
              <a:lnSpc>
                <a:spcPct val="150000"/>
              </a:lnSpc>
              <a:spcAft>
                <a:spcPts val="0"/>
              </a:spcAft>
            </a:pPr>
            <a:r>
              <a:rPr lang="en-US" sz="4400" b="1" i="1">
                <a:latin typeface="Times New Roman" panose="02020603050405020304" pitchFamily="18" charset="0"/>
                <a:ea typeface="Times New Roman" panose="02020603050405020304" pitchFamily="18" charset="0"/>
              </a:rPr>
              <a:t>GUI</a:t>
            </a:r>
            <a:endParaRPr lang="en-US" sz="4400" b="1">
              <a:latin typeface="Times New Roman" panose="02020603050405020304" pitchFamily="18" charset="0"/>
              <a:ea typeface="Times New Roman" panose="02020603050405020304" pitchFamily="18" charset="0"/>
            </a:endParaRPr>
          </a:p>
        </p:txBody>
      </p:sp>
      <p:sp>
        <p:nvSpPr>
          <p:cNvPr id="30" name="Rectangle 29"/>
          <p:cNvSpPr/>
          <p:nvPr/>
        </p:nvSpPr>
        <p:spPr>
          <a:xfrm>
            <a:off x="5344126" y="2165461"/>
            <a:ext cx="1250663" cy="986360"/>
          </a:xfrm>
          <a:prstGeom prst="rect">
            <a:avLst/>
          </a:prstGeom>
        </p:spPr>
        <p:txBody>
          <a:bodyPr wrap="none">
            <a:spAutoFit/>
          </a:bodyPr>
          <a:lstStyle/>
          <a:p>
            <a:pPr lvl="0" algn="just">
              <a:lnSpc>
                <a:spcPct val="150000"/>
              </a:lnSpc>
              <a:spcAft>
                <a:spcPts val="0"/>
              </a:spcAft>
            </a:pPr>
            <a:r>
              <a:rPr lang="en-US" sz="4400" b="1" i="1">
                <a:latin typeface="Times New Roman" panose="02020603050405020304" pitchFamily="18" charset="0"/>
                <a:ea typeface="Times New Roman" panose="02020603050405020304" pitchFamily="18" charset="0"/>
              </a:rPr>
              <a:t>BLL</a:t>
            </a:r>
            <a:endParaRPr lang="en-US" sz="4400" b="1">
              <a:latin typeface="Times New Roman" panose="02020603050405020304" pitchFamily="18" charset="0"/>
              <a:ea typeface="Times New Roman" panose="02020603050405020304" pitchFamily="18" charset="0"/>
            </a:endParaRPr>
          </a:p>
        </p:txBody>
      </p:sp>
      <p:pic>
        <p:nvPicPr>
          <p:cNvPr id="31" name="Picture 30"/>
          <p:cNvPicPr>
            <a:picLocks noChangeAspect="1"/>
          </p:cNvPicPr>
          <p:nvPr/>
        </p:nvPicPr>
        <p:blipFill>
          <a:blip r:embed="rId8"/>
          <a:stretch>
            <a:fillRect/>
          </a:stretch>
        </p:blipFill>
        <p:spPr>
          <a:xfrm>
            <a:off x="1935056" y="3307519"/>
            <a:ext cx="8068801" cy="2143424"/>
          </a:xfrm>
          <a:prstGeom prst="rect">
            <a:avLst/>
          </a:prstGeom>
        </p:spPr>
      </p:pic>
      <p:sp>
        <p:nvSpPr>
          <p:cNvPr id="32" name="Rectangle 31"/>
          <p:cNvSpPr/>
          <p:nvPr/>
        </p:nvSpPr>
        <p:spPr>
          <a:xfrm>
            <a:off x="5313688" y="2408255"/>
            <a:ext cx="1375698" cy="769441"/>
          </a:xfrm>
          <a:prstGeom prst="rect">
            <a:avLst/>
          </a:prstGeom>
        </p:spPr>
        <p:txBody>
          <a:bodyPr wrap="none">
            <a:spAutoFit/>
          </a:bodyPr>
          <a:lstStyle/>
          <a:p>
            <a:r>
              <a:rPr lang="en-US" sz="4400" b="1">
                <a:latin typeface="Times New Roman" panose="02020603050405020304" pitchFamily="18" charset="0"/>
                <a:ea typeface="Times New Roman" panose="02020603050405020304" pitchFamily="18" charset="0"/>
              </a:rPr>
              <a:t>DAL</a:t>
            </a:r>
            <a:endParaRPr lang="en-US" b="1"/>
          </a:p>
        </p:txBody>
      </p:sp>
      <p:pic>
        <p:nvPicPr>
          <p:cNvPr id="33" name="Picture 32"/>
          <p:cNvPicPr>
            <a:picLocks noChangeAspect="1"/>
          </p:cNvPicPr>
          <p:nvPr/>
        </p:nvPicPr>
        <p:blipFill>
          <a:blip r:embed="rId9"/>
          <a:stretch>
            <a:fillRect/>
          </a:stretch>
        </p:blipFill>
        <p:spPr>
          <a:xfrm>
            <a:off x="2051530" y="3271096"/>
            <a:ext cx="8049748" cy="2438740"/>
          </a:xfrm>
          <a:prstGeom prst="rect">
            <a:avLst/>
          </a:prstGeom>
        </p:spPr>
      </p:pic>
    </p:spTree>
    <p:extLst>
      <p:ext uri="{BB962C8B-B14F-4D97-AF65-F5344CB8AC3E}">
        <p14:creationId xmlns:p14="http://schemas.microsoft.com/office/powerpoint/2010/main" val="26962299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8"/>
                                        </p:tgtEl>
                                      </p:cBhvr>
                                    </p:animEffect>
                                    <p:anim calcmode="lin" valueType="num">
                                      <p:cBhvr>
                                        <p:cTn id="20" dur="1000"/>
                                        <p:tgtEl>
                                          <p:spTgt spid="18"/>
                                        </p:tgtEl>
                                        <p:attrNameLst>
                                          <p:attrName>ppt_x</p:attrName>
                                        </p:attrNameLst>
                                      </p:cBhvr>
                                      <p:tavLst>
                                        <p:tav tm="0">
                                          <p:val>
                                            <p:strVal val="ppt_x"/>
                                          </p:val>
                                        </p:tav>
                                        <p:tav tm="100000">
                                          <p:val>
                                            <p:strVal val="ppt_x"/>
                                          </p:val>
                                        </p:tav>
                                      </p:tavLst>
                                    </p:anim>
                                    <p:anim calcmode="lin" valueType="num">
                                      <p:cBhvr>
                                        <p:cTn id="21" dur="1000"/>
                                        <p:tgtEl>
                                          <p:spTgt spid="18"/>
                                        </p:tgtEl>
                                        <p:attrNameLst>
                                          <p:attrName>ppt_y</p:attrName>
                                        </p:attrNameLst>
                                      </p:cBhvr>
                                      <p:tavLst>
                                        <p:tav tm="0">
                                          <p:val>
                                            <p:strVal val="ppt_y"/>
                                          </p:val>
                                        </p:tav>
                                        <p:tav tm="100000">
                                          <p:val>
                                            <p:strVal val="ppt_y+.1"/>
                                          </p:val>
                                        </p:tav>
                                      </p:tavLst>
                                    </p:anim>
                                    <p:set>
                                      <p:cBhvr>
                                        <p:cTn id="22" dur="1" fill="hold">
                                          <p:stCondLst>
                                            <p:cond delay="9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1" nodeType="clickEffect">
                                  <p:stCondLst>
                                    <p:cond delay="0"/>
                                  </p:stCondLst>
                                  <p:childTnLst>
                                    <p:animEffect transition="out" filter="barn(inVertical)">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9"/>
                                        </p:tgtEl>
                                      </p:cBhvr>
                                    </p:animEffect>
                                    <p:set>
                                      <p:cBhvr>
                                        <p:cTn id="47" dur="1" fill="hold">
                                          <p:stCondLst>
                                            <p:cond delay="499"/>
                                          </p:stCondLst>
                                        </p:cTn>
                                        <p:tgtEl>
                                          <p:spTgt spid="29"/>
                                        </p:tgtEl>
                                        <p:attrNameLst>
                                          <p:attrName>style.visibility</p:attrName>
                                        </p:attrNameLst>
                                      </p:cBhvr>
                                      <p:to>
                                        <p:strVal val="hidden"/>
                                      </p:to>
                                    </p:set>
                                  </p:childTnLst>
                                </p:cTn>
                              </p:par>
                              <p:par>
                                <p:cTn id="48" presetID="42" presetClass="exit" presetSubtype="0" fill="hold" nodeType="withEffect">
                                  <p:stCondLst>
                                    <p:cond delay="0"/>
                                  </p:stCondLst>
                                  <p:childTnLst>
                                    <p:animEffect transition="out" filter="fade">
                                      <p:cBhvr>
                                        <p:cTn id="49" dur="1000"/>
                                        <p:tgtEl>
                                          <p:spTgt spid="28"/>
                                        </p:tgtEl>
                                      </p:cBhvr>
                                    </p:animEffect>
                                    <p:anim calcmode="lin" valueType="num">
                                      <p:cBhvr>
                                        <p:cTn id="50" dur="1000"/>
                                        <p:tgtEl>
                                          <p:spTgt spid="28"/>
                                        </p:tgtEl>
                                        <p:attrNameLst>
                                          <p:attrName>ppt_x</p:attrName>
                                        </p:attrNameLst>
                                      </p:cBhvr>
                                      <p:tavLst>
                                        <p:tav tm="0">
                                          <p:val>
                                            <p:strVal val="ppt_x"/>
                                          </p:val>
                                        </p:tav>
                                        <p:tav tm="100000">
                                          <p:val>
                                            <p:strVal val="ppt_x"/>
                                          </p:val>
                                        </p:tav>
                                      </p:tavLst>
                                    </p:anim>
                                    <p:anim calcmode="lin" valueType="num">
                                      <p:cBhvr>
                                        <p:cTn id="51" dur="1000"/>
                                        <p:tgtEl>
                                          <p:spTgt spid="28"/>
                                        </p:tgtEl>
                                        <p:attrNameLst>
                                          <p:attrName>ppt_y</p:attrName>
                                        </p:attrNameLst>
                                      </p:cBhvr>
                                      <p:tavLst>
                                        <p:tav tm="0">
                                          <p:val>
                                            <p:strVal val="ppt_y"/>
                                          </p:val>
                                        </p:tav>
                                        <p:tav tm="100000">
                                          <p:val>
                                            <p:strVal val="ppt_y+.1"/>
                                          </p:val>
                                        </p:tav>
                                      </p:tavLst>
                                    </p:anim>
                                    <p:set>
                                      <p:cBhvr>
                                        <p:cTn id="52" dur="1" fill="hold">
                                          <p:stCondLst>
                                            <p:cond delay="999"/>
                                          </p:stCondLst>
                                        </p:cTn>
                                        <p:tgtEl>
                                          <p:spTgt spid="2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42" presetClass="entr" presetSubtype="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anim calcmode="lin" valueType="num">
                                      <p:cBhvr>
                                        <p:cTn id="61" dur="1000" fill="hold"/>
                                        <p:tgtEl>
                                          <p:spTgt spid="31"/>
                                        </p:tgtEl>
                                        <p:attrNameLst>
                                          <p:attrName>ppt_x</p:attrName>
                                        </p:attrNameLst>
                                      </p:cBhvr>
                                      <p:tavLst>
                                        <p:tav tm="0">
                                          <p:val>
                                            <p:strVal val="#ppt_x"/>
                                          </p:val>
                                        </p:tav>
                                        <p:tav tm="100000">
                                          <p:val>
                                            <p:strVal val="#ppt_x"/>
                                          </p:val>
                                        </p:tav>
                                      </p:tavLst>
                                    </p:anim>
                                    <p:anim calcmode="lin" valueType="num">
                                      <p:cBhvr>
                                        <p:cTn id="6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31"/>
                                        </p:tgtEl>
                                      </p:cBhvr>
                                    </p:animEffect>
                                    <p:anim calcmode="lin" valueType="num">
                                      <p:cBhvr>
                                        <p:cTn id="70" dur="1000"/>
                                        <p:tgtEl>
                                          <p:spTgt spid="31"/>
                                        </p:tgtEl>
                                        <p:attrNameLst>
                                          <p:attrName>ppt_x</p:attrName>
                                        </p:attrNameLst>
                                      </p:cBhvr>
                                      <p:tavLst>
                                        <p:tav tm="0">
                                          <p:val>
                                            <p:strVal val="ppt_x"/>
                                          </p:val>
                                        </p:tav>
                                        <p:tav tm="100000">
                                          <p:val>
                                            <p:strVal val="ppt_x"/>
                                          </p:val>
                                        </p:tav>
                                      </p:tavLst>
                                    </p:anim>
                                    <p:anim calcmode="lin" valueType="num">
                                      <p:cBhvr>
                                        <p:cTn id="71" dur="1000"/>
                                        <p:tgtEl>
                                          <p:spTgt spid="31"/>
                                        </p:tgtEl>
                                        <p:attrNameLst>
                                          <p:attrName>ppt_y</p:attrName>
                                        </p:attrNameLst>
                                      </p:cBhvr>
                                      <p:tavLst>
                                        <p:tav tm="0">
                                          <p:val>
                                            <p:strVal val="ppt_y"/>
                                          </p:val>
                                        </p:tav>
                                        <p:tav tm="100000">
                                          <p:val>
                                            <p:strVal val="ppt_y+.1"/>
                                          </p:val>
                                        </p:tav>
                                      </p:tavLst>
                                    </p:anim>
                                    <p:set>
                                      <p:cBhvr>
                                        <p:cTn id="72" dur="1" fill="hold">
                                          <p:stCondLst>
                                            <p:cond delay="999"/>
                                          </p:stCondLst>
                                        </p:cTn>
                                        <p:tgtEl>
                                          <p:spTgt spid="3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1000"/>
                                        <p:tgtEl>
                                          <p:spTgt spid="33"/>
                                        </p:tgtEl>
                                      </p:cBhvr>
                                    </p:animEffect>
                                    <p:anim calcmode="lin" valueType="num">
                                      <p:cBhvr>
                                        <p:cTn id="83" dur="1000" fill="hold"/>
                                        <p:tgtEl>
                                          <p:spTgt spid="33"/>
                                        </p:tgtEl>
                                        <p:attrNameLst>
                                          <p:attrName>ppt_x</p:attrName>
                                        </p:attrNameLst>
                                      </p:cBhvr>
                                      <p:tavLst>
                                        <p:tav tm="0">
                                          <p:val>
                                            <p:strVal val="#ppt_x"/>
                                          </p:val>
                                        </p:tav>
                                        <p:tav tm="100000">
                                          <p:val>
                                            <p:strVal val="#ppt_x"/>
                                          </p:val>
                                        </p:tav>
                                      </p:tavLst>
                                    </p:anim>
                                    <p:anim calcmode="lin" valueType="num">
                                      <p:cBhvr>
                                        <p:cTn id="8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19" grpId="1">
        <p:bldAsOne/>
      </p:bldGraphic>
      <p:bldP spid="29" grpId="0"/>
      <p:bldP spid="29" grpId="1"/>
      <p:bldP spid="30" grpId="0"/>
      <p:bldP spid="30" grpId="1"/>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7" name="TextBox 6"/>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Thiết kế kiến trúc hệ thống</a:t>
              </a:r>
              <a:endParaRPr lang="en-US" altLang="ko-KR" sz="3200" b="1">
                <a:solidFill>
                  <a:schemeClr val="accent2">
                    <a:lumMod val="50000"/>
                  </a:schemeClr>
                </a:solidFill>
                <a:cs typeface="Arial" pitchFamily="34" charset="0"/>
              </a:endParaRPr>
            </a:p>
          </p:txBody>
        </p:sp>
        <p:sp>
          <p:nvSpPr>
            <p:cNvPr id="8" name="TextBox 7"/>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3</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grpSp>
        <p:nvGrpSpPr>
          <p:cNvPr id="9" name="Group 8">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10" name="TextBox 9"/>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Sơ đồ trạng thái</a:t>
              </a:r>
              <a:endParaRPr lang="ko-KR" altLang="en-US" sz="3000" b="1" dirty="0">
                <a:solidFill>
                  <a:schemeClr val="accent2">
                    <a:lumMod val="75000"/>
                  </a:schemeClr>
                </a:solidFill>
                <a:cs typeface="Arial" pitchFamily="34" charset="0"/>
              </a:endParaRPr>
            </a:p>
          </p:txBody>
        </p:sp>
        <p:sp>
          <p:nvSpPr>
            <p:cNvPr id="11" name="TextBox 10"/>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a:solidFill>
                    <a:schemeClr val="accent2">
                      <a:lumMod val="75000"/>
                    </a:schemeClr>
                  </a:solidFill>
                  <a:cs typeface="Arial" pitchFamily="34" charset="0"/>
                </a:rPr>
                <a:t>3</a:t>
              </a:r>
              <a:r>
                <a:rPr lang="en-US" altLang="ko-KR" sz="3200" b="1" smtClean="0">
                  <a:solidFill>
                    <a:schemeClr val="accent2">
                      <a:lumMod val="75000"/>
                    </a:schemeClr>
                  </a:solidFill>
                  <a:cs typeface="Arial" pitchFamily="34" charset="0"/>
                </a:rPr>
                <a:t>.2</a:t>
              </a:r>
              <a:endParaRPr lang="ko-KR" altLang="en-US" sz="3600" b="1" dirty="0">
                <a:solidFill>
                  <a:schemeClr val="accent2">
                    <a:lumMod val="75000"/>
                  </a:schemeClr>
                </a:solidFill>
                <a:cs typeface="Arial" pitchFamily="34" charset="0"/>
              </a:endParaRPr>
            </a:p>
          </p:txBody>
        </p:sp>
      </p:grpSp>
      <p:sp>
        <p:nvSpPr>
          <p:cNvPr id="12" name="Rectangle 11"/>
          <p:cNvSpPr/>
          <p:nvPr/>
        </p:nvSpPr>
        <p:spPr>
          <a:xfrm>
            <a:off x="2476270" y="1608501"/>
            <a:ext cx="2456122" cy="742511"/>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2"/>
              </a:buBlip>
            </a:pPr>
            <a:r>
              <a:rPr lang="en-US" sz="3200" b="1">
                <a:latin typeface="Times New Roman" panose="02020603050405020304" pitchFamily="18" charset="0"/>
                <a:ea typeface="Times New Roman" panose="02020603050405020304" pitchFamily="18" charset="0"/>
              </a:rPr>
              <a:t>Đăng nhập</a:t>
            </a:r>
          </a:p>
        </p:txBody>
      </p:sp>
      <p:pic>
        <p:nvPicPr>
          <p:cNvPr id="13" name="image13.png"/>
          <p:cNvPicPr>
            <a:picLocks noChangeAspect="1"/>
          </p:cNvPicPr>
          <p:nvPr/>
        </p:nvPicPr>
        <p:blipFill>
          <a:blip r:embed="rId3" cstate="print"/>
          <a:stretch>
            <a:fillRect/>
          </a:stretch>
        </p:blipFill>
        <p:spPr>
          <a:xfrm>
            <a:off x="2190520" y="2362647"/>
            <a:ext cx="7223760" cy="4384357"/>
          </a:xfrm>
          <a:prstGeom prst="rect">
            <a:avLst/>
          </a:prstGeom>
        </p:spPr>
      </p:pic>
      <p:sp>
        <p:nvSpPr>
          <p:cNvPr id="16" name="Rectangle 15"/>
          <p:cNvSpPr/>
          <p:nvPr/>
        </p:nvSpPr>
        <p:spPr>
          <a:xfrm>
            <a:off x="2476270" y="1608501"/>
            <a:ext cx="2342308" cy="742511"/>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2"/>
              </a:buBlip>
            </a:pPr>
            <a:r>
              <a:rPr lang="en-US" sz="3200" b="1">
                <a:latin typeface="Times New Roman" panose="02020603050405020304" pitchFamily="18" charset="0"/>
                <a:ea typeface="Times New Roman" panose="02020603050405020304" pitchFamily="18" charset="0"/>
              </a:rPr>
              <a:t>Đăng </a:t>
            </a:r>
            <a:r>
              <a:rPr lang="en-US" sz="3200" b="1" smtClean="0">
                <a:latin typeface="Times New Roman" panose="02020603050405020304" pitchFamily="18" charset="0"/>
                <a:ea typeface="Times New Roman" panose="02020603050405020304" pitchFamily="18" charset="0"/>
              </a:rPr>
              <a:t>xuất</a:t>
            </a:r>
            <a:endParaRPr lang="en-US" sz="3200" b="1">
              <a:latin typeface="Times New Roman" panose="02020603050405020304" pitchFamily="18" charset="0"/>
              <a:ea typeface="Times New Roman" panose="02020603050405020304" pitchFamily="18" charset="0"/>
            </a:endParaRPr>
          </a:p>
        </p:txBody>
      </p:sp>
      <p:pic>
        <p:nvPicPr>
          <p:cNvPr id="17" name="Picture 16"/>
          <p:cNvPicPr/>
          <p:nvPr/>
        </p:nvPicPr>
        <p:blipFill>
          <a:blip r:embed="rId4">
            <a:extLst>
              <a:ext uri="{28A0092B-C50C-407E-A947-70E740481C1C}">
                <a14:useLocalDpi xmlns:a14="http://schemas.microsoft.com/office/drawing/2010/main" val="0"/>
              </a:ext>
            </a:extLst>
          </a:blip>
          <a:srcRect/>
          <a:stretch>
            <a:fillRect/>
          </a:stretch>
        </p:blipFill>
        <p:spPr bwMode="auto">
          <a:xfrm>
            <a:off x="1301432" y="2361525"/>
            <a:ext cx="9880918" cy="3161665"/>
          </a:xfrm>
          <a:prstGeom prst="rect">
            <a:avLst/>
          </a:prstGeom>
          <a:noFill/>
        </p:spPr>
      </p:pic>
      <p:sp>
        <p:nvSpPr>
          <p:cNvPr id="18" name="Rectangle 17"/>
          <p:cNvSpPr/>
          <p:nvPr/>
        </p:nvSpPr>
        <p:spPr>
          <a:xfrm>
            <a:off x="2465623" y="1619014"/>
            <a:ext cx="2694969" cy="830997"/>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2"/>
              </a:buBlip>
            </a:pPr>
            <a:r>
              <a:rPr lang="en-US" sz="3200" b="1" smtClean="0">
                <a:latin typeface="Times New Roman" panose="02020603050405020304" pitchFamily="18" charset="0"/>
                <a:ea typeface="Times New Roman" panose="02020603050405020304" pitchFamily="18" charset="0"/>
              </a:rPr>
              <a:t>Quản lý bàn</a:t>
            </a:r>
            <a:endParaRPr lang="en-US" sz="3200" b="1">
              <a:latin typeface="Times New Roman" panose="02020603050405020304" pitchFamily="18" charset="0"/>
              <a:ea typeface="Times New Roman" panose="02020603050405020304" pitchFamily="18" charset="0"/>
            </a:endParaRPr>
          </a:p>
        </p:txBody>
      </p:sp>
      <p:pic>
        <p:nvPicPr>
          <p:cNvPr id="19" name="image15.png"/>
          <p:cNvPicPr/>
          <p:nvPr/>
        </p:nvPicPr>
        <p:blipFill>
          <a:blip r:embed="rId5" cstate="print"/>
          <a:stretch>
            <a:fillRect/>
          </a:stretch>
        </p:blipFill>
        <p:spPr>
          <a:xfrm>
            <a:off x="1806615" y="2360403"/>
            <a:ext cx="7991569" cy="4395992"/>
          </a:xfrm>
          <a:prstGeom prst="rect">
            <a:avLst/>
          </a:prstGeom>
        </p:spPr>
      </p:pic>
      <p:sp>
        <p:nvSpPr>
          <p:cNvPr id="20" name="Rectangle 19"/>
          <p:cNvSpPr/>
          <p:nvPr/>
        </p:nvSpPr>
        <p:spPr>
          <a:xfrm>
            <a:off x="2464895" y="1607220"/>
            <a:ext cx="3776996" cy="830997"/>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2"/>
              </a:buBlip>
            </a:pPr>
            <a:r>
              <a:rPr lang="en-US" sz="3200" b="1" smtClean="0">
                <a:latin typeface="Times New Roman" panose="02020603050405020304" pitchFamily="18" charset="0"/>
                <a:ea typeface="Times New Roman" panose="02020603050405020304" pitchFamily="18" charset="0"/>
              </a:rPr>
              <a:t>Quản lý danh mục</a:t>
            </a:r>
            <a:endParaRPr lang="en-US" sz="3200" b="1">
              <a:latin typeface="Times New Roman" panose="02020603050405020304" pitchFamily="18" charset="0"/>
              <a:ea typeface="Times New Roman" panose="02020603050405020304" pitchFamily="18" charset="0"/>
            </a:endParaRPr>
          </a:p>
        </p:txBody>
      </p:sp>
      <p:pic>
        <p:nvPicPr>
          <p:cNvPr id="21" name="Picture 20"/>
          <p:cNvPicPr/>
          <p:nvPr/>
        </p:nvPicPr>
        <p:blipFill>
          <a:blip r:embed="rId6">
            <a:extLst>
              <a:ext uri="{28A0092B-C50C-407E-A947-70E740481C1C}">
                <a14:useLocalDpi xmlns:a14="http://schemas.microsoft.com/office/drawing/2010/main" val="0"/>
              </a:ext>
            </a:extLst>
          </a:blip>
          <a:srcRect/>
          <a:stretch>
            <a:fillRect/>
          </a:stretch>
        </p:blipFill>
        <p:spPr bwMode="auto">
          <a:xfrm>
            <a:off x="2555601" y="2459402"/>
            <a:ext cx="7372580" cy="4398598"/>
          </a:xfrm>
          <a:prstGeom prst="rect">
            <a:avLst/>
          </a:prstGeom>
          <a:noFill/>
        </p:spPr>
      </p:pic>
      <p:sp>
        <p:nvSpPr>
          <p:cNvPr id="22" name="Rectangle 21"/>
          <p:cNvSpPr/>
          <p:nvPr/>
        </p:nvSpPr>
        <p:spPr>
          <a:xfrm>
            <a:off x="2464895" y="1638693"/>
            <a:ext cx="5508239" cy="830997"/>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2"/>
              </a:buBlip>
            </a:pPr>
            <a:r>
              <a:rPr lang="en-US" sz="3200" b="1" smtClean="0">
                <a:latin typeface="Times New Roman" panose="02020603050405020304" pitchFamily="18" charset="0"/>
                <a:ea typeface="Times New Roman" panose="02020603050405020304" pitchFamily="18" charset="0"/>
              </a:rPr>
              <a:t>Quản lý tài khoản nhân viên</a:t>
            </a:r>
            <a:endParaRPr lang="en-US" sz="3200" b="1">
              <a:latin typeface="Times New Roman" panose="02020603050405020304" pitchFamily="18" charset="0"/>
              <a:ea typeface="Times New Roman" panose="02020603050405020304" pitchFamily="18" charset="0"/>
            </a:endParaRPr>
          </a:p>
        </p:txBody>
      </p:sp>
      <p:pic>
        <p:nvPicPr>
          <p:cNvPr id="23" name="Picture 22"/>
          <p:cNvPicPr/>
          <p:nvPr/>
        </p:nvPicPr>
        <p:blipFill>
          <a:blip r:embed="rId7">
            <a:extLst>
              <a:ext uri="{28A0092B-C50C-407E-A947-70E740481C1C}">
                <a14:useLocalDpi xmlns:a14="http://schemas.microsoft.com/office/drawing/2010/main" val="0"/>
              </a:ext>
            </a:extLst>
          </a:blip>
          <a:srcRect/>
          <a:stretch>
            <a:fillRect/>
          </a:stretch>
        </p:blipFill>
        <p:spPr bwMode="auto">
          <a:xfrm>
            <a:off x="3026131" y="2498760"/>
            <a:ext cx="6321791" cy="4308438"/>
          </a:xfrm>
          <a:prstGeom prst="rect">
            <a:avLst/>
          </a:prstGeom>
          <a:noFill/>
        </p:spPr>
      </p:pic>
      <p:sp>
        <p:nvSpPr>
          <p:cNvPr id="24" name="Rectangle 23"/>
          <p:cNvSpPr/>
          <p:nvPr/>
        </p:nvSpPr>
        <p:spPr>
          <a:xfrm>
            <a:off x="2461595" y="1613870"/>
            <a:ext cx="5097870" cy="830997"/>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2"/>
              </a:buBlip>
            </a:pPr>
            <a:r>
              <a:rPr lang="en-US" sz="3200" b="1" smtClean="0">
                <a:latin typeface="Times New Roman" panose="02020603050405020304" pitchFamily="18" charset="0"/>
                <a:ea typeface="Times New Roman" panose="02020603050405020304" pitchFamily="18" charset="0"/>
              </a:rPr>
              <a:t>Quản lý thông tin cá nhân</a:t>
            </a:r>
            <a:endParaRPr lang="en-US" sz="3200" b="1">
              <a:latin typeface="Times New Roman" panose="02020603050405020304" pitchFamily="18" charset="0"/>
              <a:ea typeface="Times New Roman" panose="02020603050405020304" pitchFamily="18" charset="0"/>
            </a:endParaRPr>
          </a:p>
        </p:txBody>
      </p:sp>
      <p:pic>
        <p:nvPicPr>
          <p:cNvPr id="25" name="image19.png"/>
          <p:cNvPicPr/>
          <p:nvPr/>
        </p:nvPicPr>
        <p:blipFill>
          <a:blip r:embed="rId8" cstate="print"/>
          <a:stretch>
            <a:fillRect/>
          </a:stretch>
        </p:blipFill>
        <p:spPr>
          <a:xfrm>
            <a:off x="3081853" y="2435676"/>
            <a:ext cx="6450074" cy="4371521"/>
          </a:xfrm>
          <a:prstGeom prst="rect">
            <a:avLst/>
          </a:prstGeom>
        </p:spPr>
      </p:pic>
      <p:sp>
        <p:nvSpPr>
          <p:cNvPr id="26" name="Rectangle 25"/>
          <p:cNvSpPr/>
          <p:nvPr/>
        </p:nvSpPr>
        <p:spPr>
          <a:xfrm>
            <a:off x="2461595" y="1593938"/>
            <a:ext cx="2433680" cy="742511"/>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2"/>
              </a:buBlip>
            </a:pPr>
            <a:r>
              <a:rPr lang="en-US" sz="3200" b="1" smtClean="0">
                <a:latin typeface="Times New Roman" panose="02020603050405020304" pitchFamily="18" charset="0"/>
                <a:ea typeface="Times New Roman" panose="02020603050405020304" pitchFamily="18" charset="0"/>
              </a:rPr>
              <a:t>Thêm món</a:t>
            </a:r>
            <a:endParaRPr lang="en-US" sz="3200" b="1">
              <a:latin typeface="Times New Roman" panose="02020603050405020304" pitchFamily="18" charset="0"/>
              <a:ea typeface="Times New Roman" panose="02020603050405020304" pitchFamily="18" charset="0"/>
            </a:endParaRPr>
          </a:p>
        </p:txBody>
      </p:sp>
      <p:pic>
        <p:nvPicPr>
          <p:cNvPr id="27" name="Picture 26"/>
          <p:cNvPicPr/>
          <p:nvPr/>
        </p:nvPicPr>
        <p:blipFill>
          <a:blip r:embed="rId9">
            <a:extLst>
              <a:ext uri="{28A0092B-C50C-407E-A947-70E740481C1C}">
                <a14:useLocalDpi xmlns:a14="http://schemas.microsoft.com/office/drawing/2010/main" val="0"/>
              </a:ext>
            </a:extLst>
          </a:blip>
          <a:srcRect/>
          <a:stretch>
            <a:fillRect/>
          </a:stretch>
        </p:blipFill>
        <p:spPr bwMode="auto">
          <a:xfrm>
            <a:off x="3096755" y="2380082"/>
            <a:ext cx="6682605" cy="4477918"/>
          </a:xfrm>
          <a:prstGeom prst="rect">
            <a:avLst/>
          </a:prstGeom>
          <a:noFill/>
        </p:spPr>
      </p:pic>
      <p:sp>
        <p:nvSpPr>
          <p:cNvPr id="28" name="Rectangle 27"/>
          <p:cNvSpPr/>
          <p:nvPr/>
        </p:nvSpPr>
        <p:spPr>
          <a:xfrm>
            <a:off x="2432995" y="1651298"/>
            <a:ext cx="2569934" cy="742511"/>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2"/>
              </a:buBlip>
            </a:pPr>
            <a:r>
              <a:rPr lang="en-US" sz="3200" b="1" smtClean="0">
                <a:latin typeface="Times New Roman" panose="02020603050405020304" pitchFamily="18" charset="0"/>
                <a:ea typeface="Times New Roman" panose="02020603050405020304" pitchFamily="18" charset="0"/>
              </a:rPr>
              <a:t>Thanh toán</a:t>
            </a:r>
            <a:endParaRPr lang="en-US" sz="3200" b="1">
              <a:latin typeface="Times New Roman" panose="02020603050405020304" pitchFamily="18" charset="0"/>
              <a:ea typeface="Times New Roman" panose="02020603050405020304" pitchFamily="18" charset="0"/>
            </a:endParaRPr>
          </a:p>
        </p:txBody>
      </p:sp>
      <p:pic>
        <p:nvPicPr>
          <p:cNvPr id="29" name="Picture 28"/>
          <p:cNvPicPr/>
          <p:nvPr/>
        </p:nvPicPr>
        <p:blipFill>
          <a:blip r:embed="rId10">
            <a:extLst>
              <a:ext uri="{28A0092B-C50C-407E-A947-70E740481C1C}">
                <a14:useLocalDpi xmlns:a14="http://schemas.microsoft.com/office/drawing/2010/main" val="0"/>
              </a:ext>
            </a:extLst>
          </a:blip>
          <a:srcRect/>
          <a:stretch>
            <a:fillRect/>
          </a:stretch>
        </p:blipFill>
        <p:spPr bwMode="auto">
          <a:xfrm>
            <a:off x="2808004" y="2384191"/>
            <a:ext cx="7146925" cy="4437541"/>
          </a:xfrm>
          <a:prstGeom prst="rect">
            <a:avLst/>
          </a:prstGeom>
          <a:noFill/>
        </p:spPr>
      </p:pic>
    </p:spTree>
    <p:extLst>
      <p:ext uri="{BB962C8B-B14F-4D97-AF65-F5344CB8AC3E}">
        <p14:creationId xmlns:p14="http://schemas.microsoft.com/office/powerpoint/2010/main" val="2370339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6" presetClass="exit" presetSubtype="21" fill="hold" nodeType="withEffect">
                                  <p:stCondLst>
                                    <p:cond delay="0"/>
                                  </p:stCondLst>
                                  <p:childTnLst>
                                    <p:animEffect transition="out" filter="barn(inVertical)">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6" presetClass="entr" presetSubtype="21"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6" presetClass="exit" presetSubtype="21" fill="hold" nodeType="withEffect">
                                  <p:stCondLst>
                                    <p:cond delay="0"/>
                                  </p:stCondLst>
                                  <p:childTnLst>
                                    <p:animEffect transition="out" filter="barn(inVertical)">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42"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1000"/>
                                        <p:tgtEl>
                                          <p:spTgt spid="19"/>
                                        </p:tgtEl>
                                      </p:cBhvr>
                                    </p:animEffect>
                                    <p:anim calcmode="lin" valueType="num">
                                      <p:cBhvr>
                                        <p:cTn id="58" dur="1000"/>
                                        <p:tgtEl>
                                          <p:spTgt spid="19"/>
                                        </p:tgtEl>
                                        <p:attrNameLst>
                                          <p:attrName>ppt_x</p:attrName>
                                        </p:attrNameLst>
                                      </p:cBhvr>
                                      <p:tavLst>
                                        <p:tav tm="0">
                                          <p:val>
                                            <p:strVal val="ppt_x"/>
                                          </p:val>
                                        </p:tav>
                                        <p:tav tm="100000">
                                          <p:val>
                                            <p:strVal val="ppt_x"/>
                                          </p:val>
                                        </p:tav>
                                      </p:tavLst>
                                    </p:anim>
                                    <p:anim calcmode="lin" valueType="num">
                                      <p:cBhvr>
                                        <p:cTn id="59" dur="1000"/>
                                        <p:tgtEl>
                                          <p:spTgt spid="19"/>
                                        </p:tgtEl>
                                        <p:attrNameLst>
                                          <p:attrName>ppt_y</p:attrName>
                                        </p:attrNameLst>
                                      </p:cBhvr>
                                      <p:tavLst>
                                        <p:tav tm="0">
                                          <p:val>
                                            <p:strVal val="ppt_y"/>
                                          </p:val>
                                        </p:tav>
                                        <p:tav tm="100000">
                                          <p:val>
                                            <p:strVal val="ppt_y+.1"/>
                                          </p:val>
                                        </p:tav>
                                      </p:tavLst>
                                    </p:anim>
                                    <p:set>
                                      <p:cBhvr>
                                        <p:cTn id="60" dur="1" fill="hold">
                                          <p:stCondLst>
                                            <p:cond delay="999"/>
                                          </p:stCondLst>
                                        </p:cTn>
                                        <p:tgtEl>
                                          <p:spTgt spid="1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42" presetClass="entr" presetSubtype="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anim calcmode="lin" valueType="num">
                                      <p:cBhvr>
                                        <p:cTn id="69" dur="1000" fill="hold"/>
                                        <p:tgtEl>
                                          <p:spTgt spid="21"/>
                                        </p:tgtEl>
                                        <p:attrNameLst>
                                          <p:attrName>ppt_x</p:attrName>
                                        </p:attrNameLst>
                                      </p:cBhvr>
                                      <p:tavLst>
                                        <p:tav tm="0">
                                          <p:val>
                                            <p:strVal val="#ppt_x"/>
                                          </p:val>
                                        </p:tav>
                                        <p:tav tm="100000">
                                          <p:val>
                                            <p:strVal val="#ppt_x"/>
                                          </p:val>
                                        </p:tav>
                                      </p:tavLst>
                                    </p:anim>
                                    <p:anim calcmode="lin" valueType="num">
                                      <p:cBhvr>
                                        <p:cTn id="7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42" presetClass="exit" presetSubtype="0" fill="hold" nodeType="withEffect">
                                  <p:stCondLst>
                                    <p:cond delay="0"/>
                                  </p:stCondLst>
                                  <p:childTnLst>
                                    <p:animEffect transition="out" filter="fade">
                                      <p:cBhvr>
                                        <p:cTn id="77" dur="1000"/>
                                        <p:tgtEl>
                                          <p:spTgt spid="21"/>
                                        </p:tgtEl>
                                      </p:cBhvr>
                                    </p:animEffect>
                                    <p:anim calcmode="lin" valueType="num">
                                      <p:cBhvr>
                                        <p:cTn id="78" dur="1000"/>
                                        <p:tgtEl>
                                          <p:spTgt spid="21"/>
                                        </p:tgtEl>
                                        <p:attrNameLst>
                                          <p:attrName>ppt_x</p:attrName>
                                        </p:attrNameLst>
                                      </p:cBhvr>
                                      <p:tavLst>
                                        <p:tav tm="0">
                                          <p:val>
                                            <p:strVal val="ppt_x"/>
                                          </p:val>
                                        </p:tav>
                                        <p:tav tm="100000">
                                          <p:val>
                                            <p:strVal val="ppt_x"/>
                                          </p:val>
                                        </p:tav>
                                      </p:tavLst>
                                    </p:anim>
                                    <p:anim calcmode="lin" valueType="num">
                                      <p:cBhvr>
                                        <p:cTn id="79" dur="1000"/>
                                        <p:tgtEl>
                                          <p:spTgt spid="21"/>
                                        </p:tgtEl>
                                        <p:attrNameLst>
                                          <p:attrName>ppt_y</p:attrName>
                                        </p:attrNameLst>
                                      </p:cBhvr>
                                      <p:tavLst>
                                        <p:tav tm="0">
                                          <p:val>
                                            <p:strVal val="ppt_y"/>
                                          </p:val>
                                        </p:tav>
                                        <p:tav tm="100000">
                                          <p:val>
                                            <p:strVal val="ppt_y+.1"/>
                                          </p:val>
                                        </p:tav>
                                      </p:tavLst>
                                    </p:anim>
                                    <p:set>
                                      <p:cBhvr>
                                        <p:cTn id="80" dur="1" fill="hold">
                                          <p:stCondLst>
                                            <p:cond delay="999"/>
                                          </p:stCondLst>
                                        </p:cTn>
                                        <p:tgtEl>
                                          <p:spTgt spid="2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500"/>
                                        <p:tgtEl>
                                          <p:spTgt spid="22"/>
                                        </p:tgtEl>
                                      </p:cBhvr>
                                    </p:animEffect>
                                  </p:childTnLst>
                                </p:cTn>
                              </p:par>
                              <p:par>
                                <p:cTn id="86" presetID="42" presetClass="entr" presetSubtype="0" fill="hold"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22"/>
                                        </p:tgtEl>
                                      </p:cBhvr>
                                    </p:animEffect>
                                    <p:set>
                                      <p:cBhvr>
                                        <p:cTn id="95" dur="1" fill="hold">
                                          <p:stCondLst>
                                            <p:cond delay="499"/>
                                          </p:stCondLst>
                                        </p:cTn>
                                        <p:tgtEl>
                                          <p:spTgt spid="22"/>
                                        </p:tgtEl>
                                        <p:attrNameLst>
                                          <p:attrName>style.visibility</p:attrName>
                                        </p:attrNameLst>
                                      </p:cBhvr>
                                      <p:to>
                                        <p:strVal val="hidden"/>
                                      </p:to>
                                    </p:set>
                                  </p:childTnLst>
                                </p:cTn>
                              </p:par>
                              <p:par>
                                <p:cTn id="96" presetID="42" presetClass="exit" presetSubtype="0" fill="hold" nodeType="withEffect">
                                  <p:stCondLst>
                                    <p:cond delay="0"/>
                                  </p:stCondLst>
                                  <p:childTnLst>
                                    <p:animEffect transition="out" filter="fade">
                                      <p:cBhvr>
                                        <p:cTn id="97" dur="1000"/>
                                        <p:tgtEl>
                                          <p:spTgt spid="23"/>
                                        </p:tgtEl>
                                      </p:cBhvr>
                                    </p:animEffect>
                                    <p:anim calcmode="lin" valueType="num">
                                      <p:cBhvr>
                                        <p:cTn id="98" dur="1000"/>
                                        <p:tgtEl>
                                          <p:spTgt spid="23"/>
                                        </p:tgtEl>
                                        <p:attrNameLst>
                                          <p:attrName>ppt_x</p:attrName>
                                        </p:attrNameLst>
                                      </p:cBhvr>
                                      <p:tavLst>
                                        <p:tav tm="0">
                                          <p:val>
                                            <p:strVal val="ppt_x"/>
                                          </p:val>
                                        </p:tav>
                                        <p:tav tm="100000">
                                          <p:val>
                                            <p:strVal val="ppt_x"/>
                                          </p:val>
                                        </p:tav>
                                      </p:tavLst>
                                    </p:anim>
                                    <p:anim calcmode="lin" valueType="num">
                                      <p:cBhvr>
                                        <p:cTn id="99" dur="1000"/>
                                        <p:tgtEl>
                                          <p:spTgt spid="23"/>
                                        </p:tgtEl>
                                        <p:attrNameLst>
                                          <p:attrName>ppt_y</p:attrName>
                                        </p:attrNameLst>
                                      </p:cBhvr>
                                      <p:tavLst>
                                        <p:tav tm="0">
                                          <p:val>
                                            <p:strVal val="ppt_y"/>
                                          </p:val>
                                        </p:tav>
                                        <p:tav tm="100000">
                                          <p:val>
                                            <p:strVal val="ppt_y+.1"/>
                                          </p:val>
                                        </p:tav>
                                      </p:tavLst>
                                    </p:anim>
                                    <p:set>
                                      <p:cBhvr>
                                        <p:cTn id="100" dur="1" fill="hold">
                                          <p:stCondLst>
                                            <p:cond delay="999"/>
                                          </p:stCondLst>
                                        </p:cTn>
                                        <p:tgtEl>
                                          <p:spTgt spid="2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par>
                                <p:cTn id="106" presetID="42" presetClass="entr" presetSubtype="0" fill="hold"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1000"/>
                                        <p:tgtEl>
                                          <p:spTgt spid="25"/>
                                        </p:tgtEl>
                                      </p:cBhvr>
                                    </p:animEffect>
                                    <p:anim calcmode="lin" valueType="num">
                                      <p:cBhvr>
                                        <p:cTn id="109" dur="1000" fill="hold"/>
                                        <p:tgtEl>
                                          <p:spTgt spid="25"/>
                                        </p:tgtEl>
                                        <p:attrNameLst>
                                          <p:attrName>ppt_x</p:attrName>
                                        </p:attrNameLst>
                                      </p:cBhvr>
                                      <p:tavLst>
                                        <p:tav tm="0">
                                          <p:val>
                                            <p:strVal val="#ppt_x"/>
                                          </p:val>
                                        </p:tav>
                                        <p:tav tm="100000">
                                          <p:val>
                                            <p:strVal val="#ppt_x"/>
                                          </p:val>
                                        </p:tav>
                                      </p:tavLst>
                                    </p:anim>
                                    <p:anim calcmode="lin" valueType="num">
                                      <p:cBhvr>
                                        <p:cTn id="11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24"/>
                                        </p:tgtEl>
                                      </p:cBhvr>
                                    </p:animEffect>
                                    <p:set>
                                      <p:cBhvr>
                                        <p:cTn id="115" dur="1" fill="hold">
                                          <p:stCondLst>
                                            <p:cond delay="499"/>
                                          </p:stCondLst>
                                        </p:cTn>
                                        <p:tgtEl>
                                          <p:spTgt spid="24"/>
                                        </p:tgtEl>
                                        <p:attrNameLst>
                                          <p:attrName>style.visibility</p:attrName>
                                        </p:attrNameLst>
                                      </p:cBhvr>
                                      <p:to>
                                        <p:strVal val="hidden"/>
                                      </p:to>
                                    </p:set>
                                  </p:childTnLst>
                                </p:cTn>
                              </p:par>
                              <p:par>
                                <p:cTn id="116" presetID="42" presetClass="exit" presetSubtype="0" fill="hold" nodeType="withEffect">
                                  <p:stCondLst>
                                    <p:cond delay="0"/>
                                  </p:stCondLst>
                                  <p:childTnLst>
                                    <p:animEffect transition="out" filter="fade">
                                      <p:cBhvr>
                                        <p:cTn id="117" dur="1000"/>
                                        <p:tgtEl>
                                          <p:spTgt spid="25"/>
                                        </p:tgtEl>
                                      </p:cBhvr>
                                    </p:animEffect>
                                    <p:anim calcmode="lin" valueType="num">
                                      <p:cBhvr>
                                        <p:cTn id="118" dur="1000"/>
                                        <p:tgtEl>
                                          <p:spTgt spid="25"/>
                                        </p:tgtEl>
                                        <p:attrNameLst>
                                          <p:attrName>ppt_x</p:attrName>
                                        </p:attrNameLst>
                                      </p:cBhvr>
                                      <p:tavLst>
                                        <p:tav tm="0">
                                          <p:val>
                                            <p:strVal val="ppt_x"/>
                                          </p:val>
                                        </p:tav>
                                        <p:tav tm="100000">
                                          <p:val>
                                            <p:strVal val="ppt_x"/>
                                          </p:val>
                                        </p:tav>
                                      </p:tavLst>
                                    </p:anim>
                                    <p:anim calcmode="lin" valueType="num">
                                      <p:cBhvr>
                                        <p:cTn id="119" dur="1000"/>
                                        <p:tgtEl>
                                          <p:spTgt spid="25"/>
                                        </p:tgtEl>
                                        <p:attrNameLst>
                                          <p:attrName>ppt_y</p:attrName>
                                        </p:attrNameLst>
                                      </p:cBhvr>
                                      <p:tavLst>
                                        <p:tav tm="0">
                                          <p:val>
                                            <p:strVal val="ppt_y"/>
                                          </p:val>
                                        </p:tav>
                                        <p:tav tm="100000">
                                          <p:val>
                                            <p:strVal val="ppt_y+.1"/>
                                          </p:val>
                                        </p:tav>
                                      </p:tavLst>
                                    </p:anim>
                                    <p:set>
                                      <p:cBhvr>
                                        <p:cTn id="120" dur="1" fill="hold">
                                          <p:stCondLst>
                                            <p:cond delay="999"/>
                                          </p:stCondLst>
                                        </p:cTn>
                                        <p:tgtEl>
                                          <p:spTgt spid="2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26"/>
                                        </p:tgtEl>
                                        <p:attrNameLst>
                                          <p:attrName>style.visibility</p:attrName>
                                        </p:attrNameLst>
                                      </p:cBhvr>
                                      <p:to>
                                        <p:strVal val="visible"/>
                                      </p:to>
                                    </p:set>
                                    <p:animEffect transition="in" filter="fade">
                                      <p:cBhvr>
                                        <p:cTn id="125" dur="500"/>
                                        <p:tgtEl>
                                          <p:spTgt spid="26"/>
                                        </p:tgtEl>
                                      </p:cBhvr>
                                    </p:animEffect>
                                  </p:childTnLst>
                                </p:cTn>
                              </p:par>
                              <p:par>
                                <p:cTn id="126" presetID="42" presetClass="entr" presetSubtype="0" fill="hold" nodeType="withEffect">
                                  <p:stCondLst>
                                    <p:cond delay="0"/>
                                  </p:stCondLst>
                                  <p:childTnLst>
                                    <p:set>
                                      <p:cBhvr>
                                        <p:cTn id="127" dur="1" fill="hold">
                                          <p:stCondLst>
                                            <p:cond delay="0"/>
                                          </p:stCondLst>
                                        </p:cTn>
                                        <p:tgtEl>
                                          <p:spTgt spid="27"/>
                                        </p:tgtEl>
                                        <p:attrNameLst>
                                          <p:attrName>style.visibility</p:attrName>
                                        </p:attrNameLst>
                                      </p:cBhvr>
                                      <p:to>
                                        <p:strVal val="visible"/>
                                      </p:to>
                                    </p:set>
                                    <p:animEffect transition="in" filter="fade">
                                      <p:cBhvr>
                                        <p:cTn id="128" dur="1000"/>
                                        <p:tgtEl>
                                          <p:spTgt spid="27"/>
                                        </p:tgtEl>
                                      </p:cBhvr>
                                    </p:animEffect>
                                    <p:anim calcmode="lin" valueType="num">
                                      <p:cBhvr>
                                        <p:cTn id="129" dur="1000" fill="hold"/>
                                        <p:tgtEl>
                                          <p:spTgt spid="27"/>
                                        </p:tgtEl>
                                        <p:attrNameLst>
                                          <p:attrName>ppt_x</p:attrName>
                                        </p:attrNameLst>
                                      </p:cBhvr>
                                      <p:tavLst>
                                        <p:tav tm="0">
                                          <p:val>
                                            <p:strVal val="#ppt_x"/>
                                          </p:val>
                                        </p:tav>
                                        <p:tav tm="100000">
                                          <p:val>
                                            <p:strVal val="#ppt_x"/>
                                          </p:val>
                                        </p:tav>
                                      </p:tavLst>
                                    </p:anim>
                                    <p:anim calcmode="lin" valueType="num">
                                      <p:cBhvr>
                                        <p:cTn id="1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grpId="1" nodeType="clickEffect">
                                  <p:stCondLst>
                                    <p:cond delay="0"/>
                                  </p:stCondLst>
                                  <p:childTnLst>
                                    <p:animEffect transition="out" filter="fade">
                                      <p:cBhvr>
                                        <p:cTn id="134" dur="500"/>
                                        <p:tgtEl>
                                          <p:spTgt spid="26"/>
                                        </p:tgtEl>
                                      </p:cBhvr>
                                    </p:animEffect>
                                    <p:set>
                                      <p:cBhvr>
                                        <p:cTn id="135" dur="1" fill="hold">
                                          <p:stCondLst>
                                            <p:cond delay="499"/>
                                          </p:stCondLst>
                                        </p:cTn>
                                        <p:tgtEl>
                                          <p:spTgt spid="26"/>
                                        </p:tgtEl>
                                        <p:attrNameLst>
                                          <p:attrName>style.visibility</p:attrName>
                                        </p:attrNameLst>
                                      </p:cBhvr>
                                      <p:to>
                                        <p:strVal val="hidden"/>
                                      </p:to>
                                    </p:set>
                                  </p:childTnLst>
                                </p:cTn>
                              </p:par>
                              <p:par>
                                <p:cTn id="136" presetID="42" presetClass="exit" presetSubtype="0" fill="hold" nodeType="withEffect">
                                  <p:stCondLst>
                                    <p:cond delay="0"/>
                                  </p:stCondLst>
                                  <p:childTnLst>
                                    <p:animEffect transition="out" filter="fade">
                                      <p:cBhvr>
                                        <p:cTn id="137" dur="1000"/>
                                        <p:tgtEl>
                                          <p:spTgt spid="27"/>
                                        </p:tgtEl>
                                      </p:cBhvr>
                                    </p:animEffect>
                                    <p:anim calcmode="lin" valueType="num">
                                      <p:cBhvr>
                                        <p:cTn id="138" dur="1000"/>
                                        <p:tgtEl>
                                          <p:spTgt spid="27"/>
                                        </p:tgtEl>
                                        <p:attrNameLst>
                                          <p:attrName>ppt_x</p:attrName>
                                        </p:attrNameLst>
                                      </p:cBhvr>
                                      <p:tavLst>
                                        <p:tav tm="0">
                                          <p:val>
                                            <p:strVal val="ppt_x"/>
                                          </p:val>
                                        </p:tav>
                                        <p:tav tm="100000">
                                          <p:val>
                                            <p:strVal val="ppt_x"/>
                                          </p:val>
                                        </p:tav>
                                      </p:tavLst>
                                    </p:anim>
                                    <p:anim calcmode="lin" valueType="num">
                                      <p:cBhvr>
                                        <p:cTn id="139" dur="1000"/>
                                        <p:tgtEl>
                                          <p:spTgt spid="27"/>
                                        </p:tgtEl>
                                        <p:attrNameLst>
                                          <p:attrName>ppt_y</p:attrName>
                                        </p:attrNameLst>
                                      </p:cBhvr>
                                      <p:tavLst>
                                        <p:tav tm="0">
                                          <p:val>
                                            <p:strVal val="ppt_y"/>
                                          </p:val>
                                        </p:tav>
                                        <p:tav tm="100000">
                                          <p:val>
                                            <p:strVal val="ppt_y+.1"/>
                                          </p:val>
                                        </p:tav>
                                      </p:tavLst>
                                    </p:anim>
                                    <p:set>
                                      <p:cBhvr>
                                        <p:cTn id="140" dur="1" fill="hold">
                                          <p:stCondLst>
                                            <p:cond delay="999"/>
                                          </p:stCondLst>
                                        </p:cTn>
                                        <p:tgtEl>
                                          <p:spTgt spid="27"/>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28"/>
                                        </p:tgtEl>
                                        <p:attrNameLst>
                                          <p:attrName>style.visibility</p:attrName>
                                        </p:attrNameLst>
                                      </p:cBhvr>
                                      <p:to>
                                        <p:strVal val="visible"/>
                                      </p:to>
                                    </p:set>
                                    <p:animEffect transition="in" filter="fade">
                                      <p:cBhvr>
                                        <p:cTn id="145" dur="500"/>
                                        <p:tgtEl>
                                          <p:spTgt spid="28"/>
                                        </p:tgtEl>
                                      </p:cBhvr>
                                    </p:animEffect>
                                  </p:childTnLst>
                                </p:cTn>
                              </p:par>
                              <p:par>
                                <p:cTn id="146" presetID="42" presetClass="entr" presetSubtype="0" fill="hold"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1000"/>
                                        <p:tgtEl>
                                          <p:spTgt spid="29"/>
                                        </p:tgtEl>
                                      </p:cBhvr>
                                    </p:animEffect>
                                    <p:anim calcmode="lin" valueType="num">
                                      <p:cBhvr>
                                        <p:cTn id="149" dur="1000" fill="hold"/>
                                        <p:tgtEl>
                                          <p:spTgt spid="29"/>
                                        </p:tgtEl>
                                        <p:attrNameLst>
                                          <p:attrName>ppt_x</p:attrName>
                                        </p:attrNameLst>
                                      </p:cBhvr>
                                      <p:tavLst>
                                        <p:tav tm="0">
                                          <p:val>
                                            <p:strVal val="#ppt_x"/>
                                          </p:val>
                                        </p:tav>
                                        <p:tav tm="100000">
                                          <p:val>
                                            <p:strVal val="#ppt_x"/>
                                          </p:val>
                                        </p:tav>
                                      </p:tavLst>
                                    </p:anim>
                                    <p:anim calcmode="lin" valueType="num">
                                      <p:cBhvr>
                                        <p:cTn id="15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P spid="18" grpId="0"/>
      <p:bldP spid="18" grpId="1"/>
      <p:bldP spid="20" grpId="0"/>
      <p:bldP spid="20" grpId="1"/>
      <p:bldP spid="22" grpId="0"/>
      <p:bldP spid="22" grpId="1"/>
      <p:bldP spid="24" grpId="0"/>
      <p:bldP spid="24" grpId="1"/>
      <p:bldP spid="26" grpId="0"/>
      <p:bldP spid="26" grpId="1"/>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grpSp>
        <p:nvGrpSpPr>
          <p:cNvPr id="15" name="Group 14">
            <a:extLst>
              <a:ext uri="{FF2B5EF4-FFF2-40B4-BE49-F238E27FC236}">
                <a16:creationId xmlns:a16="http://schemas.microsoft.com/office/drawing/2014/main" id="{11BA4841-2041-4A29-BBFF-E7B6C1AF3E1C}"/>
              </a:ext>
            </a:extLst>
          </p:cNvPr>
          <p:cNvGrpSpPr/>
          <p:nvPr/>
        </p:nvGrpSpPr>
        <p:grpSpPr>
          <a:xfrm>
            <a:off x="5714999" y="2251725"/>
            <a:ext cx="4514851" cy="2246769"/>
            <a:chOff x="7318269" y="742790"/>
            <a:chExt cx="3254748" cy="2246769"/>
          </a:xfrm>
        </p:grpSpPr>
        <p:sp>
          <p:nvSpPr>
            <p:cNvPr id="16" name="TextBox 15"/>
            <p:cNvSpPr txBox="1"/>
            <p:nvPr/>
          </p:nvSpPr>
          <p:spPr>
            <a:xfrm>
              <a:off x="7318269" y="1666120"/>
              <a:ext cx="3254748" cy="1323439"/>
            </a:xfrm>
            <a:prstGeom prst="rect">
              <a:avLst/>
            </a:prstGeom>
            <a:noFill/>
          </p:spPr>
          <p:txBody>
            <a:bodyPr wrap="square" lIns="108000" rIns="108000" rtlCol="0">
              <a:spAutoFit/>
            </a:bodyPr>
            <a:lstStyle/>
            <a:p>
              <a:pPr algn="ctr"/>
              <a:r>
                <a:rPr lang="en-US" altLang="ko-KR" sz="4000" b="1" smtClean="0">
                  <a:solidFill>
                    <a:schemeClr val="bg1"/>
                  </a:solidFill>
                  <a:cs typeface="Arial" pitchFamily="34" charset="0"/>
                </a:rPr>
                <a:t>Giao diện và các chức năng chính</a:t>
              </a:r>
              <a:endParaRPr lang="en-US" altLang="ko-KR" sz="4000" b="1">
                <a:solidFill>
                  <a:schemeClr val="bg1"/>
                </a:solidFill>
                <a:cs typeface="Arial" pitchFamily="34" charset="0"/>
              </a:endParaRPr>
            </a:p>
          </p:txBody>
        </p:sp>
        <p:sp>
          <p:nvSpPr>
            <p:cNvPr id="17" name="TextBox 16"/>
            <p:cNvSpPr txBox="1"/>
            <p:nvPr/>
          </p:nvSpPr>
          <p:spPr>
            <a:xfrm>
              <a:off x="8526777" y="742790"/>
              <a:ext cx="958096" cy="923330"/>
            </a:xfrm>
            <a:prstGeom prst="rect">
              <a:avLst/>
            </a:prstGeom>
            <a:noFill/>
          </p:spPr>
          <p:txBody>
            <a:bodyPr wrap="square" lIns="108000" rIns="108000" rtlCol="0">
              <a:spAutoFit/>
            </a:bodyPr>
            <a:lstStyle/>
            <a:p>
              <a:pPr algn="ctr"/>
              <a:r>
                <a:rPr lang="en-US" altLang="ko-KR" sz="5400" b="1" smtClean="0">
                  <a:solidFill>
                    <a:schemeClr val="bg1"/>
                  </a:solidFill>
                  <a:cs typeface="Arial" pitchFamily="34" charset="0"/>
                </a:rPr>
                <a:t>04.</a:t>
              </a:r>
              <a:endParaRPr lang="ko-KR" altLang="en-US" sz="5400" b="1" dirty="0">
                <a:solidFill>
                  <a:schemeClr val="bg1"/>
                </a:solidFill>
                <a:cs typeface="Arial" pitchFamily="34" charset="0"/>
              </a:endParaRPr>
            </a:p>
          </p:txBody>
        </p:sp>
      </p:grpSp>
      <p:sp>
        <p:nvSpPr>
          <p:cNvPr id="8" name="Rectangle 16">
            <a:extLst>
              <a:ext uri="{FF2B5EF4-FFF2-40B4-BE49-F238E27FC236}">
                <a16:creationId xmlns:a16="http://schemas.microsoft.com/office/drawing/2014/main" id="{F1978DC7-2159-40E0-A5D4-88F414868797}"/>
              </a:ext>
            </a:extLst>
          </p:cNvPr>
          <p:cNvSpPr>
            <a:spLocks noChangeAspect="1"/>
          </p:cNvSpPr>
          <p:nvPr/>
        </p:nvSpPr>
        <p:spPr>
          <a:xfrm>
            <a:off x="11720227" y="3175055"/>
            <a:ext cx="914400" cy="600958"/>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6392797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Đăng nhập</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4.1</a:t>
              </a:r>
              <a:endParaRPr lang="ko-KR" altLang="en-US" sz="3600" b="1" dirty="0">
                <a:solidFill>
                  <a:schemeClr val="accent2">
                    <a:lumMod val="75000"/>
                  </a:schemeClr>
                </a:solidFill>
                <a:cs typeface="Arial" pitchFamily="34" charset="0"/>
              </a:endParaRPr>
            </a:p>
          </p:txBody>
        </p:sp>
      </p:grpSp>
      <p:pic>
        <p:nvPicPr>
          <p:cNvPr id="9" name="Picture 8"/>
          <p:cNvPicPr/>
          <p:nvPr/>
        </p:nvPicPr>
        <p:blipFill>
          <a:blip r:embed="rId2"/>
          <a:stretch>
            <a:fillRect/>
          </a:stretch>
        </p:blipFill>
        <p:spPr>
          <a:xfrm>
            <a:off x="6019800" y="1055625"/>
            <a:ext cx="5759341" cy="3325875"/>
          </a:xfrm>
          <a:prstGeom prst="rect">
            <a:avLst/>
          </a:prstGeom>
        </p:spPr>
      </p:pic>
      <p:pic>
        <p:nvPicPr>
          <p:cNvPr id="10" name="Picture 9"/>
          <p:cNvPicPr>
            <a:picLocks noChangeAspect="1"/>
          </p:cNvPicPr>
          <p:nvPr/>
        </p:nvPicPr>
        <p:blipFill>
          <a:blip r:embed="rId3"/>
          <a:stretch>
            <a:fillRect/>
          </a:stretch>
        </p:blipFill>
        <p:spPr>
          <a:xfrm>
            <a:off x="401527" y="3795442"/>
            <a:ext cx="5543067" cy="2651032"/>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243426" y="994457"/>
            <a:ext cx="5731510" cy="5601970"/>
          </a:xfrm>
          <a:prstGeom prst="rect">
            <a:avLst/>
          </a:prstGeom>
          <a:noFill/>
          <a:ln>
            <a:noFill/>
          </a:ln>
        </p:spPr>
      </p:pic>
    </p:spTree>
    <p:extLst>
      <p:ext uri="{BB962C8B-B14F-4D97-AF65-F5344CB8AC3E}">
        <p14:creationId xmlns:p14="http://schemas.microsoft.com/office/powerpoint/2010/main" val="8567025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1.2. </a:t>
            </a:r>
            <a:r>
              <a:rPr lang="en-US" dirty="0" err="1"/>
              <a:t>Khảo</a:t>
            </a:r>
            <a:r>
              <a:rPr lang="en-US" dirty="0"/>
              <a:t> </a:t>
            </a:r>
            <a:r>
              <a:rPr lang="en-US" dirty="0" err="1"/>
              <a:t>sát</a:t>
            </a:r>
            <a:r>
              <a:rPr lang="en-US" dirty="0"/>
              <a:t> </a:t>
            </a:r>
            <a:r>
              <a:rPr lang="en-US" dirty="0" err="1"/>
              <a:t>bài</a:t>
            </a:r>
            <a:r>
              <a:rPr lang="en-US" dirty="0"/>
              <a:t> </a:t>
            </a:r>
            <a:r>
              <a:rPr lang="en-US" dirty="0" err="1"/>
              <a:t>toán</a:t>
            </a:r>
            <a:endParaRPr lang="en-US" dirty="0"/>
          </a:p>
        </p:txBody>
      </p:sp>
      <p:sp>
        <p:nvSpPr>
          <p:cNvPr id="50" name="TextBox 49">
            <a:extLst>
              <a:ext uri="{FF2B5EF4-FFF2-40B4-BE49-F238E27FC236}">
                <a16:creationId xmlns:a16="http://schemas.microsoft.com/office/drawing/2014/main" id="{7CA6A3B1-74DD-4D3F-922A-3C248DC1F24A}"/>
              </a:ext>
            </a:extLst>
          </p:cNvPr>
          <p:cNvSpPr txBox="1"/>
          <p:nvPr/>
        </p:nvSpPr>
        <p:spPr>
          <a:xfrm>
            <a:off x="1608634" y="1506699"/>
            <a:ext cx="8974730" cy="369332"/>
          </a:xfrm>
          <a:prstGeom prst="rect">
            <a:avLst/>
          </a:prstGeom>
          <a:noFill/>
        </p:spPr>
        <p:txBody>
          <a:bodyPr wrap="square" rtlCol="0">
            <a:spAutoFit/>
          </a:bodyPr>
          <a:lstStyle/>
          <a:p>
            <a:pPr algn="ctr"/>
            <a:r>
              <a:rPr lang="en-US" altLang="ko-KR" b="1" dirty="0" err="1">
                <a:solidFill>
                  <a:schemeClr val="tx1">
                    <a:lumMod val="75000"/>
                    <a:lumOff val="25000"/>
                  </a:schemeClr>
                </a:solidFill>
                <a:cs typeface="Arial" pitchFamily="34" charset="0"/>
              </a:rPr>
              <a:t>Một</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số</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mẫu</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quản</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lý</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quán</a:t>
            </a:r>
            <a:r>
              <a:rPr lang="en-US" altLang="ko-KR" b="1" dirty="0">
                <a:solidFill>
                  <a:schemeClr val="tx1">
                    <a:lumMod val="75000"/>
                    <a:lumOff val="25000"/>
                  </a:schemeClr>
                </a:solidFill>
                <a:cs typeface="Arial" pitchFamily="34" charset="0"/>
              </a:rPr>
              <a:t> cafe </a:t>
            </a:r>
            <a:r>
              <a:rPr lang="en-US" altLang="ko-KR" b="1" dirty="0" err="1">
                <a:solidFill>
                  <a:schemeClr val="tx1">
                    <a:lumMod val="75000"/>
                    <a:lumOff val="25000"/>
                  </a:schemeClr>
                </a:solidFill>
                <a:cs typeface="Arial" pitchFamily="34" charset="0"/>
              </a:rPr>
              <a:t>có</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sẵn</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theo</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yêu</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cầu</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của</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bài</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toán</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được</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thu</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thập</a:t>
            </a:r>
            <a:r>
              <a:rPr lang="en-US" altLang="ko-KR" b="1" dirty="0">
                <a:solidFill>
                  <a:schemeClr val="tx1">
                    <a:lumMod val="75000"/>
                    <a:lumOff val="25000"/>
                  </a:schemeClr>
                </a:solidFill>
                <a:cs typeface="Arial" pitchFamily="34" charset="0"/>
              </a:rPr>
              <a:t>:</a:t>
            </a:r>
            <a:endParaRPr lang="ko-KR" altLang="en-US" b="1" dirty="0">
              <a:solidFill>
                <a:schemeClr val="tx1">
                  <a:lumMod val="75000"/>
                  <a:lumOff val="25000"/>
                </a:schemeClr>
              </a:solidFill>
              <a:cs typeface="Arial" pitchFamily="34" charset="0"/>
            </a:endParaRPr>
          </a:p>
        </p:txBody>
      </p:sp>
      <p:pic>
        <p:nvPicPr>
          <p:cNvPr id="52" name="Picture 51" descr="File Excel quản lý bán hàng quán cafe - đơn giản - WPRO 2.0 - Phần mềm quản  lý bán hàng dễ dùng - Quản lý công ty">
            <a:extLst>
              <a:ext uri="{FF2B5EF4-FFF2-40B4-BE49-F238E27FC236}">
                <a16:creationId xmlns:a16="http://schemas.microsoft.com/office/drawing/2014/main" id="{A1275545-14A4-4C16-933C-C642C99D24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2120" y="2092057"/>
            <a:ext cx="8187759" cy="3771848"/>
          </a:xfrm>
          <a:prstGeom prst="rect">
            <a:avLst/>
          </a:prstGeom>
          <a:noFill/>
          <a:ln>
            <a:noFill/>
          </a:ln>
        </p:spPr>
      </p:pic>
    </p:spTree>
    <p:extLst>
      <p:ext uri="{BB962C8B-B14F-4D97-AF65-F5344CB8AC3E}">
        <p14:creationId xmlns:p14="http://schemas.microsoft.com/office/powerpoint/2010/main" val="855319240"/>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Quản lý chính</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4.2</a:t>
              </a:r>
              <a:endParaRPr lang="ko-KR" altLang="en-US" sz="3600" b="1" dirty="0">
                <a:solidFill>
                  <a:schemeClr val="accent2">
                    <a:lumMod val="75000"/>
                  </a:schemeClr>
                </a:solidFill>
                <a:cs typeface="Arial" pitchFamily="34" charset="0"/>
              </a:endParaRPr>
            </a:p>
          </p:txBody>
        </p:sp>
      </p:grpSp>
      <p:pic>
        <p:nvPicPr>
          <p:cNvPr id="9" name="Picture 8" descr="Không có mô tả."/>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527" y="1623047"/>
            <a:ext cx="7370873" cy="4944699"/>
          </a:xfrm>
          <a:prstGeom prst="rect">
            <a:avLst/>
          </a:prstGeom>
          <a:noFill/>
          <a:ln>
            <a:noFill/>
          </a:ln>
        </p:spPr>
      </p:pic>
      <p:pic>
        <p:nvPicPr>
          <p:cNvPr id="2" name="Picture 1"/>
          <p:cNvPicPr>
            <a:picLocks noChangeAspect="1"/>
          </p:cNvPicPr>
          <p:nvPr/>
        </p:nvPicPr>
        <p:blipFill>
          <a:blip r:embed="rId3"/>
          <a:stretch>
            <a:fillRect/>
          </a:stretch>
        </p:blipFill>
        <p:spPr>
          <a:xfrm>
            <a:off x="7924800" y="1656069"/>
            <a:ext cx="3854341" cy="4366245"/>
          </a:xfrm>
          <a:prstGeom prst="rect">
            <a:avLst/>
          </a:prstGeom>
        </p:spPr>
      </p:pic>
    </p:spTree>
    <p:extLst>
      <p:ext uri="{BB962C8B-B14F-4D97-AF65-F5344CB8AC3E}">
        <p14:creationId xmlns:p14="http://schemas.microsoft.com/office/powerpoint/2010/main" val="901370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Quản lý chính</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4.2</a:t>
              </a:r>
              <a:endParaRPr lang="ko-KR" altLang="en-US" sz="3600" b="1" dirty="0">
                <a:solidFill>
                  <a:schemeClr val="accent2">
                    <a:lumMod val="75000"/>
                  </a:schemeClr>
                </a:solidFill>
                <a:cs typeface="Arial" pitchFamily="34" charset="0"/>
              </a:endParaRPr>
            </a:p>
          </p:txBody>
        </p:sp>
      </p:grpSp>
      <p:pic>
        <p:nvPicPr>
          <p:cNvPr id="10" name="Picture 9"/>
          <p:cNvPicPr>
            <a:picLocks noChangeAspect="1"/>
          </p:cNvPicPr>
          <p:nvPr/>
        </p:nvPicPr>
        <p:blipFill>
          <a:blip r:embed="rId2"/>
          <a:stretch>
            <a:fillRect/>
          </a:stretch>
        </p:blipFill>
        <p:spPr>
          <a:xfrm>
            <a:off x="2017800" y="1623047"/>
            <a:ext cx="8229600" cy="4250553"/>
          </a:xfrm>
          <a:prstGeom prst="rect">
            <a:avLst/>
          </a:prstGeom>
        </p:spPr>
      </p:pic>
      <p:sp>
        <p:nvSpPr>
          <p:cNvPr id="11" name="Rectangle 10"/>
          <p:cNvSpPr/>
          <p:nvPr/>
        </p:nvSpPr>
        <p:spPr>
          <a:xfrm>
            <a:off x="3905059" y="5597040"/>
            <a:ext cx="3781805" cy="661207"/>
          </a:xfrm>
          <a:prstGeom prst="rect">
            <a:avLst/>
          </a:prstGeom>
        </p:spPr>
        <p:txBody>
          <a:bodyPr wrap="none">
            <a:spAutoFit/>
          </a:bodyPr>
          <a:lstStyle/>
          <a:p>
            <a:pPr lvl="0" algn="just">
              <a:lnSpc>
                <a:spcPct val="150000"/>
              </a:lnSpc>
              <a:spcAft>
                <a:spcPts val="0"/>
              </a:spcAft>
            </a:pPr>
            <a:r>
              <a:rPr lang="en-US" sz="2800" b="1">
                <a:solidFill>
                  <a:schemeClr val="accent3"/>
                </a:solidFill>
                <a:latin typeface="Times New Roman" panose="02020603050405020304" pitchFamily="18" charset="0"/>
                <a:ea typeface="Times New Roman" panose="02020603050405020304" pitchFamily="18" charset="0"/>
              </a:rPr>
              <a:t>Chọn món cho một bàn</a:t>
            </a:r>
          </a:p>
        </p:txBody>
      </p:sp>
      <p:pic>
        <p:nvPicPr>
          <p:cNvPr id="12" name="Picture 11" descr="Không có mô tả."/>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224" y="1608501"/>
            <a:ext cx="8229600" cy="4114800"/>
          </a:xfrm>
          <a:prstGeom prst="rect">
            <a:avLst/>
          </a:prstGeom>
          <a:noFill/>
          <a:ln>
            <a:noFill/>
          </a:ln>
        </p:spPr>
      </p:pic>
    </p:spTree>
    <p:extLst>
      <p:ext uri="{BB962C8B-B14F-4D97-AF65-F5344CB8AC3E}">
        <p14:creationId xmlns:p14="http://schemas.microsoft.com/office/powerpoint/2010/main" val="907812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Quản lý chính</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4.2</a:t>
              </a:r>
              <a:endParaRPr lang="ko-KR" altLang="en-US" sz="3600" b="1" dirty="0">
                <a:solidFill>
                  <a:schemeClr val="accent2">
                    <a:lumMod val="75000"/>
                  </a:schemeClr>
                </a:solidFill>
                <a:cs typeface="Arial" pitchFamily="34" charset="0"/>
              </a:endParaRPr>
            </a:p>
          </p:txBody>
        </p:sp>
      </p:grpSp>
      <p:sp>
        <p:nvSpPr>
          <p:cNvPr id="11" name="Rectangle 10"/>
          <p:cNvSpPr/>
          <p:nvPr/>
        </p:nvSpPr>
        <p:spPr>
          <a:xfrm>
            <a:off x="4076583" y="5597040"/>
            <a:ext cx="3438762" cy="738664"/>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Thanh toán và in Bill</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2" name="Picture 11"/>
          <p:cNvPicPr>
            <a:picLocks noChangeAspect="1"/>
          </p:cNvPicPr>
          <p:nvPr/>
        </p:nvPicPr>
        <p:blipFill>
          <a:blip r:embed="rId2"/>
          <a:stretch>
            <a:fillRect/>
          </a:stretch>
        </p:blipFill>
        <p:spPr>
          <a:xfrm>
            <a:off x="2614913" y="1608501"/>
            <a:ext cx="6400800" cy="4248634"/>
          </a:xfrm>
          <a:prstGeom prst="rect">
            <a:avLst/>
          </a:prstGeom>
        </p:spPr>
      </p:pic>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2044224" y="1608501"/>
            <a:ext cx="8052753" cy="4531681"/>
          </a:xfrm>
          <a:prstGeom prst="rect">
            <a:avLst/>
          </a:prstGeom>
        </p:spPr>
      </p:pic>
      <p:sp>
        <p:nvSpPr>
          <p:cNvPr id="14" name="Rectangle 13"/>
          <p:cNvSpPr/>
          <p:nvPr/>
        </p:nvSpPr>
        <p:spPr>
          <a:xfrm>
            <a:off x="4007532" y="5899749"/>
            <a:ext cx="3438762" cy="738664"/>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Thanh toán và in Bill</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5" name="Picture 14"/>
          <p:cNvPicPr/>
          <p:nvPr/>
        </p:nvPicPr>
        <p:blipFill>
          <a:blip r:embed="rId4"/>
          <a:stretch>
            <a:fillRect/>
          </a:stretch>
        </p:blipFill>
        <p:spPr>
          <a:xfrm>
            <a:off x="2044223" y="1593954"/>
            <a:ext cx="8052753" cy="4546228"/>
          </a:xfrm>
          <a:prstGeom prst="rect">
            <a:avLst/>
          </a:prstGeom>
        </p:spPr>
      </p:pic>
    </p:spTree>
    <p:extLst>
      <p:ext uri="{BB962C8B-B14F-4D97-AF65-F5344CB8AC3E}">
        <p14:creationId xmlns:p14="http://schemas.microsoft.com/office/powerpoint/2010/main" val="2306811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fade">
                                      <p:cBhvr>
                                        <p:cTn id="24" dur="500"/>
                                        <p:tgtEl>
                                          <p:spTgt spid="1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Quản lý chính</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4.2</a:t>
              </a:r>
              <a:endParaRPr lang="ko-KR" altLang="en-US" sz="3600" b="1" dirty="0">
                <a:solidFill>
                  <a:schemeClr val="accent2">
                    <a:lumMod val="75000"/>
                  </a:schemeClr>
                </a:solidFill>
                <a:cs typeface="Arial" pitchFamily="34" charset="0"/>
              </a:endParaRPr>
            </a:p>
          </p:txBody>
        </p:sp>
      </p:grpSp>
      <p:sp>
        <p:nvSpPr>
          <p:cNvPr id="14" name="Rectangle 13"/>
          <p:cNvSpPr/>
          <p:nvPr/>
        </p:nvSpPr>
        <p:spPr>
          <a:xfrm>
            <a:off x="4700031" y="5899749"/>
            <a:ext cx="2053767" cy="661207"/>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Chuyển bàn</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6" name="Picture 15"/>
          <p:cNvPicPr/>
          <p:nvPr/>
        </p:nvPicPr>
        <p:blipFill>
          <a:blip r:embed="rId2"/>
          <a:stretch>
            <a:fillRect/>
          </a:stretch>
        </p:blipFill>
        <p:spPr>
          <a:xfrm>
            <a:off x="2017800" y="1575031"/>
            <a:ext cx="8326350" cy="4520969"/>
          </a:xfrm>
          <a:prstGeom prst="rect">
            <a:avLst/>
          </a:prstGeom>
        </p:spPr>
      </p:pic>
    </p:spTree>
    <p:extLst>
      <p:ext uri="{BB962C8B-B14F-4D97-AF65-F5344CB8AC3E}">
        <p14:creationId xmlns:p14="http://schemas.microsoft.com/office/powerpoint/2010/main" val="3299609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Admin</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4.3</a:t>
              </a:r>
              <a:endParaRPr lang="ko-KR" altLang="en-US" sz="3600" b="1" dirty="0">
                <a:solidFill>
                  <a:schemeClr val="accent2">
                    <a:lumMod val="75000"/>
                  </a:schemeClr>
                </a:solidFill>
                <a:cs typeface="Arial" pitchFamily="34" charset="0"/>
              </a:endParaRPr>
            </a:p>
          </p:txBody>
        </p:sp>
      </p:grpSp>
      <p:sp>
        <p:nvSpPr>
          <p:cNvPr id="14" name="Rectangle 13"/>
          <p:cNvSpPr/>
          <p:nvPr/>
        </p:nvSpPr>
        <p:spPr>
          <a:xfrm>
            <a:off x="2882248" y="5524500"/>
            <a:ext cx="1814920" cy="661207"/>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Doanh thu</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550950" y="1623047"/>
            <a:ext cx="6477517" cy="3901453"/>
          </a:xfrm>
          <a:prstGeom prst="rect">
            <a:avLst/>
          </a:prstGeom>
        </p:spPr>
      </p:pic>
      <p:pic>
        <p:nvPicPr>
          <p:cNvPr id="2" name="Picture 1"/>
          <p:cNvPicPr>
            <a:picLocks noChangeAspect="1"/>
          </p:cNvPicPr>
          <p:nvPr/>
        </p:nvPicPr>
        <p:blipFill>
          <a:blip r:embed="rId3"/>
          <a:stretch>
            <a:fillRect/>
          </a:stretch>
        </p:blipFill>
        <p:spPr>
          <a:xfrm>
            <a:off x="7059315" y="2712265"/>
            <a:ext cx="4795032" cy="1573985"/>
          </a:xfrm>
          <a:prstGeom prst="rect">
            <a:avLst/>
          </a:prstGeom>
        </p:spPr>
      </p:pic>
      <p:pic>
        <p:nvPicPr>
          <p:cNvPr id="12" name="Picture 11"/>
          <p:cNvPicPr/>
          <p:nvPr/>
        </p:nvPicPr>
        <p:blipFill>
          <a:blip r:embed="rId4"/>
          <a:stretch>
            <a:fillRect/>
          </a:stretch>
        </p:blipFill>
        <p:spPr>
          <a:xfrm>
            <a:off x="7232743" y="1055625"/>
            <a:ext cx="4448175" cy="5229225"/>
          </a:xfrm>
          <a:prstGeom prst="rect">
            <a:avLst/>
          </a:prstGeom>
        </p:spPr>
      </p:pic>
    </p:spTree>
    <p:extLst>
      <p:ext uri="{BB962C8B-B14F-4D97-AF65-F5344CB8AC3E}">
        <p14:creationId xmlns:p14="http://schemas.microsoft.com/office/powerpoint/2010/main" val="32742865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500"/>
                                        <p:tgtEl>
                                          <p:spTgt spid="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2"/>
                                        </p:tgtEl>
                                      </p:cBhvr>
                                    </p:animEffect>
                                    <p:anim calcmode="lin" valueType="num">
                                      <p:cBhvr>
                                        <p:cTn id="28" dur="1000"/>
                                        <p:tgtEl>
                                          <p:spTgt spid="2"/>
                                        </p:tgtEl>
                                        <p:attrNameLst>
                                          <p:attrName>ppt_x</p:attrName>
                                        </p:attrNameLst>
                                      </p:cBhvr>
                                      <p:tavLst>
                                        <p:tav tm="0">
                                          <p:val>
                                            <p:strVal val="ppt_x"/>
                                          </p:val>
                                        </p:tav>
                                        <p:tav tm="100000">
                                          <p:val>
                                            <p:strVal val="ppt_x"/>
                                          </p:val>
                                        </p:tav>
                                      </p:tavLst>
                                    </p:anim>
                                    <p:anim calcmode="lin" valueType="num">
                                      <p:cBhvr>
                                        <p:cTn id="29" dur="1000"/>
                                        <p:tgtEl>
                                          <p:spTgt spid="2"/>
                                        </p:tgtEl>
                                        <p:attrNameLst>
                                          <p:attrName>ppt_y</p:attrName>
                                        </p:attrNameLst>
                                      </p:cBhvr>
                                      <p:tavLst>
                                        <p:tav tm="0">
                                          <p:val>
                                            <p:strVal val="ppt_y"/>
                                          </p:val>
                                        </p:tav>
                                        <p:tav tm="100000">
                                          <p:val>
                                            <p:strVal val="ppt_y+.1"/>
                                          </p:val>
                                        </p:tav>
                                      </p:tavLst>
                                    </p:anim>
                                    <p:set>
                                      <p:cBhvr>
                                        <p:cTn id="30" dur="1" fill="hold">
                                          <p:stCondLst>
                                            <p:cond delay="9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Admin</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4.3</a:t>
              </a:r>
              <a:endParaRPr lang="ko-KR" altLang="en-US" sz="3600" b="1" dirty="0">
                <a:solidFill>
                  <a:schemeClr val="accent2">
                    <a:lumMod val="75000"/>
                  </a:schemeClr>
                </a:solidFill>
                <a:cs typeface="Arial" pitchFamily="34" charset="0"/>
              </a:endParaRPr>
            </a:p>
          </p:txBody>
        </p:sp>
      </p:grpSp>
      <p:sp>
        <p:nvSpPr>
          <p:cNvPr id="14" name="Rectangle 13"/>
          <p:cNvSpPr/>
          <p:nvPr/>
        </p:nvSpPr>
        <p:spPr>
          <a:xfrm>
            <a:off x="2946369" y="5524500"/>
            <a:ext cx="1686680" cy="661207"/>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Thực đơn</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401527" y="1654947"/>
            <a:ext cx="6858000" cy="3891466"/>
          </a:xfrm>
          <a:prstGeom prst="rect">
            <a:avLst/>
          </a:prstGeom>
        </p:spPr>
      </p:pic>
      <p:pic>
        <p:nvPicPr>
          <p:cNvPr id="9" name="Picture 8"/>
          <p:cNvPicPr>
            <a:picLocks noChangeAspect="1"/>
          </p:cNvPicPr>
          <p:nvPr/>
        </p:nvPicPr>
        <p:blipFill>
          <a:blip r:embed="rId3"/>
          <a:stretch>
            <a:fillRect/>
          </a:stretch>
        </p:blipFill>
        <p:spPr>
          <a:xfrm>
            <a:off x="7429500" y="2367021"/>
            <a:ext cx="4349641" cy="2624079"/>
          </a:xfrm>
          <a:prstGeom prst="rect">
            <a:avLst/>
          </a:prstGeom>
        </p:spPr>
      </p:pic>
    </p:spTree>
    <p:extLst>
      <p:ext uri="{BB962C8B-B14F-4D97-AF65-F5344CB8AC3E}">
        <p14:creationId xmlns:p14="http://schemas.microsoft.com/office/powerpoint/2010/main" val="22086366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500"/>
                                        <p:tgtEl>
                                          <p:spTgt spid="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Admin</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4.3</a:t>
              </a:r>
              <a:endParaRPr lang="ko-KR" altLang="en-US" sz="3600" b="1" dirty="0">
                <a:solidFill>
                  <a:schemeClr val="accent2">
                    <a:lumMod val="75000"/>
                  </a:schemeClr>
                </a:solidFill>
                <a:cs typeface="Arial" pitchFamily="34" charset="0"/>
              </a:endParaRPr>
            </a:p>
          </p:txBody>
        </p:sp>
      </p:grpSp>
      <p:sp>
        <p:nvSpPr>
          <p:cNvPr id="14" name="Rectangle 13"/>
          <p:cNvSpPr/>
          <p:nvPr/>
        </p:nvSpPr>
        <p:spPr>
          <a:xfrm>
            <a:off x="4880619" y="5829300"/>
            <a:ext cx="1592103" cy="661207"/>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Tìm món</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2476270" y="1640400"/>
            <a:ext cx="6400800" cy="4335521"/>
          </a:xfrm>
          <a:prstGeom prst="rect">
            <a:avLst/>
          </a:prstGeom>
        </p:spPr>
      </p:pic>
    </p:spTree>
    <p:extLst>
      <p:ext uri="{BB962C8B-B14F-4D97-AF65-F5344CB8AC3E}">
        <p14:creationId xmlns:p14="http://schemas.microsoft.com/office/powerpoint/2010/main" val="33385502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Admin</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4.3</a:t>
              </a:r>
              <a:endParaRPr lang="ko-KR" altLang="en-US" sz="3600" b="1" dirty="0">
                <a:solidFill>
                  <a:schemeClr val="accent2">
                    <a:lumMod val="75000"/>
                  </a:schemeClr>
                </a:solidFill>
                <a:cs typeface="Arial" pitchFamily="34" charset="0"/>
              </a:endParaRPr>
            </a:p>
          </p:txBody>
        </p:sp>
      </p:grpSp>
      <p:sp>
        <p:nvSpPr>
          <p:cNvPr id="14" name="Rectangle 13"/>
          <p:cNvSpPr/>
          <p:nvPr/>
        </p:nvSpPr>
        <p:spPr>
          <a:xfrm>
            <a:off x="4750776" y="5829300"/>
            <a:ext cx="1851789" cy="661207"/>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Thêm món</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2704870" y="1623047"/>
            <a:ext cx="5943600" cy="4283103"/>
          </a:xfrm>
          <a:prstGeom prst="rect">
            <a:avLst/>
          </a:prstGeom>
        </p:spPr>
      </p:pic>
    </p:spTree>
    <p:extLst>
      <p:ext uri="{BB962C8B-B14F-4D97-AF65-F5344CB8AC3E}">
        <p14:creationId xmlns:p14="http://schemas.microsoft.com/office/powerpoint/2010/main" val="2662400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Admin</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4.3</a:t>
              </a:r>
              <a:endParaRPr lang="ko-KR" altLang="en-US" sz="3600" b="1" dirty="0">
                <a:solidFill>
                  <a:schemeClr val="accent2">
                    <a:lumMod val="75000"/>
                  </a:schemeClr>
                </a:solidFill>
                <a:cs typeface="Arial" pitchFamily="34" charset="0"/>
              </a:endParaRPr>
            </a:p>
          </p:txBody>
        </p:sp>
      </p:grpSp>
      <p:sp>
        <p:nvSpPr>
          <p:cNvPr id="14" name="Rectangle 13"/>
          <p:cNvSpPr/>
          <p:nvPr/>
        </p:nvSpPr>
        <p:spPr>
          <a:xfrm>
            <a:off x="4890237" y="5905500"/>
            <a:ext cx="1572866" cy="738664"/>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Xóa món</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2227350" y="1654947"/>
            <a:ext cx="6858000" cy="4366966"/>
          </a:xfrm>
          <a:prstGeom prst="rect">
            <a:avLst/>
          </a:prstGeom>
        </p:spPr>
      </p:pic>
    </p:spTree>
    <p:extLst>
      <p:ext uri="{BB962C8B-B14F-4D97-AF65-F5344CB8AC3E}">
        <p14:creationId xmlns:p14="http://schemas.microsoft.com/office/powerpoint/2010/main" val="140957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Admin</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4.3</a:t>
              </a:r>
              <a:endParaRPr lang="ko-KR" altLang="en-US" sz="3600" b="1" dirty="0">
                <a:solidFill>
                  <a:schemeClr val="accent2">
                    <a:lumMod val="75000"/>
                  </a:schemeClr>
                </a:solidFill>
                <a:cs typeface="Arial" pitchFamily="34" charset="0"/>
              </a:endParaRPr>
            </a:p>
          </p:txBody>
        </p:sp>
      </p:grpSp>
      <p:sp>
        <p:nvSpPr>
          <p:cNvPr id="14" name="Rectangle 13"/>
          <p:cNvSpPr/>
          <p:nvPr/>
        </p:nvSpPr>
        <p:spPr>
          <a:xfrm>
            <a:off x="4902259" y="5905500"/>
            <a:ext cx="1548822" cy="738664"/>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Sửa món</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2017800" y="1556421"/>
            <a:ext cx="7315200" cy="4400038"/>
          </a:xfrm>
          <a:prstGeom prst="rect">
            <a:avLst/>
          </a:prstGeom>
        </p:spPr>
      </p:pic>
    </p:spTree>
    <p:extLst>
      <p:ext uri="{BB962C8B-B14F-4D97-AF65-F5344CB8AC3E}">
        <p14:creationId xmlns:p14="http://schemas.microsoft.com/office/powerpoint/2010/main" val="3725881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1.2. </a:t>
            </a:r>
            <a:r>
              <a:rPr lang="en-US" dirty="0" err="1"/>
              <a:t>Khảo</a:t>
            </a:r>
            <a:r>
              <a:rPr lang="en-US" dirty="0"/>
              <a:t> </a:t>
            </a:r>
            <a:r>
              <a:rPr lang="en-US" dirty="0" err="1"/>
              <a:t>sát</a:t>
            </a:r>
            <a:r>
              <a:rPr lang="en-US" dirty="0"/>
              <a:t> </a:t>
            </a:r>
            <a:r>
              <a:rPr lang="en-US" dirty="0" err="1"/>
              <a:t>bài</a:t>
            </a:r>
            <a:r>
              <a:rPr lang="en-US" dirty="0"/>
              <a:t> </a:t>
            </a:r>
            <a:r>
              <a:rPr lang="en-US" dirty="0" err="1"/>
              <a:t>toán</a:t>
            </a:r>
            <a:endParaRPr lang="en-US" dirty="0"/>
          </a:p>
        </p:txBody>
      </p:sp>
      <p:pic>
        <p:nvPicPr>
          <p:cNvPr id="5" name="Picture 4" descr="Bán máy in hóa đơn tính tiền giá rẻ cho quán cafe quán ăn tại Bạc Liêu -  Bạc Liêu - Thành phố Bạc Liêu - Linh kiện - VnExpress Rao Vặt">
            <a:extLst>
              <a:ext uri="{FF2B5EF4-FFF2-40B4-BE49-F238E27FC236}">
                <a16:creationId xmlns:a16="http://schemas.microsoft.com/office/drawing/2014/main" id="{7A95C4E4-EA52-4185-8E19-B79B259A79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675" y="1544274"/>
            <a:ext cx="4635092" cy="4635092"/>
          </a:xfrm>
          <a:prstGeom prst="rect">
            <a:avLst/>
          </a:prstGeom>
          <a:noFill/>
          <a:ln>
            <a:noFill/>
          </a:ln>
        </p:spPr>
      </p:pic>
      <p:pic>
        <p:nvPicPr>
          <p:cNvPr id="6" name="Picture 5" descr="Phần mềm quản lý quán cafe, Oder cà phê chất lượng nhất hiện nay">
            <a:extLst>
              <a:ext uri="{FF2B5EF4-FFF2-40B4-BE49-F238E27FC236}">
                <a16:creationId xmlns:a16="http://schemas.microsoft.com/office/drawing/2014/main" id="{B699634D-E425-4760-8CDF-D889D277B4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0944" y="2087455"/>
            <a:ext cx="5874065" cy="3457668"/>
          </a:xfrm>
          <a:prstGeom prst="rect">
            <a:avLst/>
          </a:prstGeom>
          <a:noFill/>
          <a:ln>
            <a:noFill/>
          </a:ln>
        </p:spPr>
      </p:pic>
    </p:spTree>
    <p:extLst>
      <p:ext uri="{BB962C8B-B14F-4D97-AF65-F5344CB8AC3E}">
        <p14:creationId xmlns:p14="http://schemas.microsoft.com/office/powerpoint/2010/main" val="2698150120"/>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Admin</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4.3</a:t>
              </a:r>
              <a:endParaRPr lang="ko-KR" altLang="en-US" sz="3600" b="1" dirty="0">
                <a:solidFill>
                  <a:schemeClr val="accent2">
                    <a:lumMod val="75000"/>
                  </a:schemeClr>
                </a:solidFill>
                <a:cs typeface="Arial" pitchFamily="34" charset="0"/>
              </a:endParaRPr>
            </a:p>
          </p:txBody>
        </p:sp>
      </p:grpSp>
      <p:sp>
        <p:nvSpPr>
          <p:cNvPr id="14" name="Rectangle 13"/>
          <p:cNvSpPr/>
          <p:nvPr/>
        </p:nvSpPr>
        <p:spPr>
          <a:xfrm>
            <a:off x="2821868" y="5305056"/>
            <a:ext cx="1752403" cy="661207"/>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Tài khoản</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97670" y="1947700"/>
            <a:ext cx="6400800" cy="3357356"/>
          </a:xfrm>
          <a:prstGeom prst="rect">
            <a:avLst/>
          </a:prstGeom>
        </p:spPr>
      </p:pic>
      <p:pic>
        <p:nvPicPr>
          <p:cNvPr id="12" name="Picture 11"/>
          <p:cNvPicPr>
            <a:picLocks noChangeAspect="1"/>
          </p:cNvPicPr>
          <p:nvPr/>
        </p:nvPicPr>
        <p:blipFill>
          <a:blip r:embed="rId3"/>
          <a:stretch>
            <a:fillRect/>
          </a:stretch>
        </p:blipFill>
        <p:spPr>
          <a:xfrm>
            <a:off x="2821867" y="1608501"/>
            <a:ext cx="6400800" cy="4107976"/>
          </a:xfrm>
          <a:prstGeom prst="rect">
            <a:avLst/>
          </a:prstGeom>
        </p:spPr>
      </p:pic>
      <p:sp>
        <p:nvSpPr>
          <p:cNvPr id="13" name="Rectangle 12"/>
          <p:cNvSpPr/>
          <p:nvPr/>
        </p:nvSpPr>
        <p:spPr>
          <a:xfrm>
            <a:off x="5146066" y="5608146"/>
            <a:ext cx="1752403" cy="661207"/>
          </a:xfrm>
          <a:prstGeom prst="rect">
            <a:avLst/>
          </a:prstGeom>
        </p:spPr>
        <p:txBody>
          <a:bodyPr wrap="none">
            <a:spAutoFit/>
          </a:bodyPr>
          <a:lstStyle/>
          <a:p>
            <a:pPr lvl="0" algn="just">
              <a:lnSpc>
                <a:spcPct val="150000"/>
              </a:lnSpc>
              <a:spcAft>
                <a:spcPts val="0"/>
              </a:spcAft>
            </a:pPr>
            <a:r>
              <a:rPr lang="en-US" sz="2800" b="1" smtClean="0">
                <a:solidFill>
                  <a:schemeClr val="accent3"/>
                </a:solidFill>
                <a:latin typeface="Times New Roman" panose="02020603050405020304" pitchFamily="18" charset="0"/>
                <a:ea typeface="Times New Roman" panose="02020603050405020304" pitchFamily="18" charset="0"/>
              </a:rPr>
              <a:t>Tài khoản</a:t>
            </a:r>
            <a:endParaRPr lang="en-US" sz="2800" b="1">
              <a:solidFill>
                <a:schemeClr val="accent3"/>
              </a:solidFill>
              <a:latin typeface="Times New Roman" panose="02020603050405020304" pitchFamily="18" charset="0"/>
              <a:ea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6992591" y="2360719"/>
            <a:ext cx="4786550" cy="2281787"/>
          </a:xfrm>
          <a:prstGeom prst="rect">
            <a:avLst/>
          </a:prstGeom>
        </p:spPr>
      </p:pic>
    </p:spTree>
    <p:extLst>
      <p:ext uri="{BB962C8B-B14F-4D97-AF65-F5344CB8AC3E}">
        <p14:creationId xmlns:p14="http://schemas.microsoft.com/office/powerpoint/2010/main" val="2878311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4">
                                            <p:txEl>
                                              <p:pRg st="0" end="0"/>
                                            </p:txEl>
                                          </p:spTgt>
                                        </p:tgtEl>
                                      </p:cBhvr>
                                    </p:animEffect>
                                    <p:set>
                                      <p:cBhvr>
                                        <p:cTn id="25" dur="1" fill="hold">
                                          <p:stCondLst>
                                            <p:cond delay="499"/>
                                          </p:stCondLst>
                                        </p:cTn>
                                        <p:tgtEl>
                                          <p:spTgt spid="14">
                                            <p:txEl>
                                              <p:pRg st="0" end="0"/>
                                            </p:txEl>
                                          </p:spTgt>
                                        </p:tgtEl>
                                        <p:attrNameLst>
                                          <p:attrName>style.visibility</p:attrName>
                                        </p:attrNameLst>
                                      </p:cBhvr>
                                      <p:to>
                                        <p:strVal val="hidden"/>
                                      </p:to>
                                    </p:set>
                                  </p:childTnLst>
                                </p:cTn>
                              </p:par>
                              <p:par>
                                <p:cTn id="26" presetID="42" presetClass="exit" presetSubtype="0" fill="hold" nodeType="withEffect">
                                  <p:stCondLst>
                                    <p:cond delay="0"/>
                                  </p:stCondLst>
                                  <p:childTnLst>
                                    <p:animEffect transition="out" filter="fade">
                                      <p:cBhvr>
                                        <p:cTn id="27" dur="1000"/>
                                        <p:tgtEl>
                                          <p:spTgt spid="2"/>
                                        </p:tgtEl>
                                      </p:cBhvr>
                                    </p:animEffect>
                                    <p:anim calcmode="lin" valueType="num">
                                      <p:cBhvr>
                                        <p:cTn id="28" dur="1000"/>
                                        <p:tgtEl>
                                          <p:spTgt spid="2"/>
                                        </p:tgtEl>
                                        <p:attrNameLst>
                                          <p:attrName>ppt_x</p:attrName>
                                        </p:attrNameLst>
                                      </p:cBhvr>
                                      <p:tavLst>
                                        <p:tav tm="0">
                                          <p:val>
                                            <p:strVal val="ppt_x"/>
                                          </p:val>
                                        </p:tav>
                                        <p:tav tm="100000">
                                          <p:val>
                                            <p:strVal val="ppt_x"/>
                                          </p:val>
                                        </p:tav>
                                      </p:tavLst>
                                    </p:anim>
                                    <p:anim calcmode="lin" valueType="num">
                                      <p:cBhvr>
                                        <p:cTn id="29" dur="1000"/>
                                        <p:tgtEl>
                                          <p:spTgt spid="2"/>
                                        </p:tgtEl>
                                        <p:attrNameLst>
                                          <p:attrName>ppt_y</p:attrName>
                                        </p:attrNameLst>
                                      </p:cBhvr>
                                      <p:tavLst>
                                        <p:tav tm="0">
                                          <p:val>
                                            <p:strVal val="ppt_y"/>
                                          </p:val>
                                        </p:tav>
                                        <p:tav tm="100000">
                                          <p:val>
                                            <p:strVal val="ppt_y+.1"/>
                                          </p:val>
                                        </p:tav>
                                      </p:tavLst>
                                    </p:anim>
                                    <p:set>
                                      <p:cBhvr>
                                        <p:cTn id="30" dur="1" fill="hold">
                                          <p:stCondLst>
                                            <p:cond delay="9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0" end="0"/>
                                            </p:txEl>
                                          </p:spTgt>
                                        </p:tgtEl>
                                        <p:attrNameLst>
                                          <p:attrName>style.visibility</p:attrName>
                                        </p:attrNameLst>
                                      </p:cBhvr>
                                      <p:to>
                                        <p:strVal val="visible"/>
                                      </p:to>
                                    </p:set>
                                    <p:animEffect transition="in" filter="fade">
                                      <p:cBhvr>
                                        <p:cTn id="3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a:solidFill>
                    <a:schemeClr val="accent2">
                      <a:lumMod val="50000"/>
                    </a:schemeClr>
                  </a:solidFill>
                  <a:cs typeface="Arial" pitchFamily="34" charset="0"/>
                </a:rPr>
                <a:t>Giao diện và các chức năng chính</a:t>
              </a: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Group 5">
            <a:extLst>
              <a:ext uri="{FF2B5EF4-FFF2-40B4-BE49-F238E27FC236}">
                <a16:creationId xmlns:a16="http://schemas.microsoft.com/office/drawing/2014/main" id="{11BA4841-2041-4A29-BBFF-E7B6C1AF3E1C}"/>
              </a:ext>
            </a:extLst>
          </p:cNvPr>
          <p:cNvGrpSpPr/>
          <p:nvPr/>
        </p:nvGrpSpPr>
        <p:grpSpPr>
          <a:xfrm>
            <a:off x="1062318" y="1023726"/>
            <a:ext cx="10792029" cy="585897"/>
            <a:chOff x="5994506" y="1634221"/>
            <a:chExt cx="5265165" cy="585897"/>
          </a:xfrm>
        </p:grpSpPr>
        <p:sp>
          <p:nvSpPr>
            <p:cNvPr id="7" name="TextBox 6"/>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accent2">
                      <a:lumMod val="75000"/>
                    </a:schemeClr>
                  </a:solidFill>
                  <a:cs typeface="Arial" pitchFamily="34" charset="0"/>
                </a:rPr>
                <a:t>Form Thông tin cá nhân</a:t>
              </a:r>
              <a:endParaRPr lang="ko-KR" altLang="en-US" sz="3000" b="1" dirty="0">
                <a:solidFill>
                  <a:schemeClr val="accent2">
                    <a:lumMod val="75000"/>
                  </a:schemeClr>
                </a:solidFill>
                <a:cs typeface="Arial" pitchFamily="34" charset="0"/>
              </a:endParaRPr>
            </a:p>
          </p:txBody>
        </p:sp>
        <p:sp>
          <p:nvSpPr>
            <p:cNvPr id="8" name="TextBox 7"/>
            <p:cNvSpPr txBox="1"/>
            <p:nvPr/>
          </p:nvSpPr>
          <p:spPr>
            <a:xfrm>
              <a:off x="5994506" y="1634221"/>
              <a:ext cx="958096" cy="584775"/>
            </a:xfrm>
            <a:prstGeom prst="rect">
              <a:avLst/>
            </a:prstGeom>
            <a:noFill/>
          </p:spPr>
          <p:txBody>
            <a:bodyPr wrap="square" lIns="108000" rIns="108000" rtlCol="0">
              <a:spAutoFit/>
            </a:bodyPr>
            <a:lstStyle/>
            <a:p>
              <a:pPr algn="ctr"/>
              <a:r>
                <a:rPr lang="en-US" altLang="ko-KR" sz="3200" b="1" smtClean="0">
                  <a:solidFill>
                    <a:schemeClr val="accent2">
                      <a:lumMod val="75000"/>
                    </a:schemeClr>
                  </a:solidFill>
                  <a:cs typeface="Arial" pitchFamily="34" charset="0"/>
                </a:rPr>
                <a:t>4.3</a:t>
              </a:r>
              <a:endParaRPr lang="ko-KR" altLang="en-US" sz="3600" b="1" dirty="0">
                <a:solidFill>
                  <a:schemeClr val="accent2">
                    <a:lumMod val="75000"/>
                  </a:schemeClr>
                </a:solidFill>
                <a:cs typeface="Arial" pitchFamily="34" charset="0"/>
              </a:endParaRPr>
            </a:p>
          </p:txBody>
        </p:sp>
      </p:grpSp>
      <p:pic>
        <p:nvPicPr>
          <p:cNvPr id="15" name="Picture 14"/>
          <p:cNvPicPr>
            <a:picLocks noChangeAspect="1"/>
          </p:cNvPicPr>
          <p:nvPr/>
        </p:nvPicPr>
        <p:blipFill>
          <a:blip r:embed="rId2"/>
          <a:stretch>
            <a:fillRect/>
          </a:stretch>
        </p:blipFill>
        <p:spPr>
          <a:xfrm>
            <a:off x="401527" y="1608501"/>
            <a:ext cx="6400800" cy="4920887"/>
          </a:xfrm>
          <a:prstGeom prst="rect">
            <a:avLst/>
          </a:prstGeom>
        </p:spPr>
      </p:pic>
      <p:pic>
        <p:nvPicPr>
          <p:cNvPr id="16" name="Picture 15" descr="Không có mô tả."/>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4960" y="1605772"/>
            <a:ext cx="4572000" cy="4682889"/>
          </a:xfrm>
          <a:prstGeom prst="rect">
            <a:avLst/>
          </a:prstGeom>
          <a:noFill/>
          <a:ln>
            <a:noFill/>
          </a:ln>
        </p:spPr>
      </p:pic>
      <p:pic>
        <p:nvPicPr>
          <p:cNvPr id="17" name="Picture 16" descr="Không có mô tả."/>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23789" y="1612352"/>
            <a:ext cx="4572000" cy="4682217"/>
          </a:xfrm>
          <a:prstGeom prst="rect">
            <a:avLst/>
          </a:prstGeom>
          <a:noFill/>
          <a:ln>
            <a:noFill/>
          </a:ln>
        </p:spPr>
      </p:pic>
      <p:pic>
        <p:nvPicPr>
          <p:cNvPr id="18" name="Picture 17" descr="Không có mô tả."/>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01927" y="1686846"/>
            <a:ext cx="4572000" cy="4668776"/>
          </a:xfrm>
          <a:prstGeom prst="rect">
            <a:avLst/>
          </a:prstGeom>
          <a:noFill/>
          <a:ln>
            <a:noFill/>
          </a:ln>
        </p:spPr>
      </p:pic>
      <p:pic>
        <p:nvPicPr>
          <p:cNvPr id="20" name="Picture 19" descr="Không có mô tả."/>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74960" y="1722043"/>
            <a:ext cx="5486400" cy="4413795"/>
          </a:xfrm>
          <a:prstGeom prst="rect">
            <a:avLst/>
          </a:prstGeom>
          <a:noFill/>
          <a:ln>
            <a:noFill/>
          </a:ln>
        </p:spPr>
      </p:pic>
      <p:pic>
        <p:nvPicPr>
          <p:cNvPr id="2" name="Picture 1"/>
          <p:cNvPicPr>
            <a:picLocks noChangeAspect="1"/>
          </p:cNvPicPr>
          <p:nvPr/>
        </p:nvPicPr>
        <p:blipFill>
          <a:blip r:embed="rId7"/>
          <a:stretch>
            <a:fillRect/>
          </a:stretch>
        </p:blipFill>
        <p:spPr>
          <a:xfrm>
            <a:off x="6829409" y="2467562"/>
            <a:ext cx="5055318" cy="2409238"/>
          </a:xfrm>
          <a:prstGeom prst="rect">
            <a:avLst/>
          </a:prstGeom>
        </p:spPr>
      </p:pic>
    </p:spTree>
    <p:extLst>
      <p:ext uri="{BB962C8B-B14F-4D97-AF65-F5344CB8AC3E}">
        <p14:creationId xmlns:p14="http://schemas.microsoft.com/office/powerpoint/2010/main" val="19350238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741BBD4-340D-4316-AF99-15BC270A22B2}"/>
              </a:ext>
            </a:extLst>
          </p:cNvPr>
          <p:cNvGrpSpPr/>
          <p:nvPr/>
        </p:nvGrpSpPr>
        <p:grpSpPr>
          <a:xfrm>
            <a:off x="758487" y="3842238"/>
            <a:ext cx="3887756" cy="1331977"/>
            <a:chOff x="758487" y="3842238"/>
            <a:chExt cx="3887756" cy="1331977"/>
          </a:xfrm>
          <a:solidFill>
            <a:schemeClr val="accent2"/>
          </a:solidFill>
        </p:grpSpPr>
        <p:cxnSp>
          <p:nvCxnSpPr>
            <p:cNvPr id="6" name="Straight Connector 5">
              <a:extLst>
                <a:ext uri="{FF2B5EF4-FFF2-40B4-BE49-F238E27FC236}">
                  <a16:creationId xmlns:a16="http://schemas.microsoft.com/office/drawing/2014/main" id="{089FC71E-AD75-4BCA-AD3B-A5F890DC6741}"/>
                </a:ext>
              </a:extLst>
            </p:cNvPr>
            <p:cNvCxnSpPr/>
            <p:nvPr/>
          </p:nvCxnSpPr>
          <p:spPr>
            <a:xfrm>
              <a:off x="782125" y="3842238"/>
              <a:ext cx="3840480" cy="0"/>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DDFEB64-4DD7-46C8-AEC0-C1F78FD00FEF}"/>
                </a:ext>
              </a:extLst>
            </p:cNvPr>
            <p:cNvCxnSpPr/>
            <p:nvPr/>
          </p:nvCxnSpPr>
          <p:spPr>
            <a:xfrm>
              <a:off x="782125" y="5174215"/>
              <a:ext cx="3840480" cy="0"/>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75438C7-A312-4103-A996-1E8274FF9FEE}"/>
                </a:ext>
              </a:extLst>
            </p:cNvPr>
            <p:cNvGrpSpPr/>
            <p:nvPr/>
          </p:nvGrpSpPr>
          <p:grpSpPr>
            <a:xfrm>
              <a:off x="758487" y="4085796"/>
              <a:ext cx="3887756" cy="844862"/>
              <a:chOff x="8410375" y="4380024"/>
              <a:chExt cx="1601290" cy="347982"/>
            </a:xfrm>
            <a:grpFill/>
          </p:grpSpPr>
          <p:sp>
            <p:nvSpPr>
              <p:cNvPr id="16" name="TextBox 15">
                <a:extLst>
                  <a:ext uri="{FF2B5EF4-FFF2-40B4-BE49-F238E27FC236}">
                    <a16:creationId xmlns:a16="http://schemas.microsoft.com/office/drawing/2014/main" id="{47FB049D-887A-47CB-B0DC-60E6237655C4}"/>
                  </a:ext>
                </a:extLst>
              </p:cNvPr>
              <p:cNvSpPr txBox="1"/>
              <p:nvPr/>
            </p:nvSpPr>
            <p:spPr>
              <a:xfrm>
                <a:off x="8410375" y="4384798"/>
                <a:ext cx="293564" cy="338435"/>
              </a:xfrm>
              <a:custGeom>
                <a:avLst/>
                <a:gdLst/>
                <a:ahLst/>
                <a:cxnLst/>
                <a:rect l="l" t="t" r="r" b="b"/>
                <a:pathLst>
                  <a:path w="293564" h="338435">
                    <a:moveTo>
                      <a:pt x="153144" y="0"/>
                    </a:moveTo>
                    <a:cubicBezTo>
                      <a:pt x="188863" y="0"/>
                      <a:pt x="218257" y="8074"/>
                      <a:pt x="241325" y="24221"/>
                    </a:cubicBezTo>
                    <a:cubicBezTo>
                      <a:pt x="264393" y="40369"/>
                      <a:pt x="280541" y="64293"/>
                      <a:pt x="289769" y="95994"/>
                    </a:cubicBezTo>
                    <a:lnTo>
                      <a:pt x="224582" y="111621"/>
                    </a:lnTo>
                    <a:cubicBezTo>
                      <a:pt x="213718" y="75009"/>
                      <a:pt x="189607" y="56703"/>
                      <a:pt x="152251" y="56703"/>
                    </a:cubicBezTo>
                    <a:cubicBezTo>
                      <a:pt x="134243" y="56703"/>
                      <a:pt x="118914" y="61466"/>
                      <a:pt x="106264" y="70991"/>
                    </a:cubicBezTo>
                    <a:cubicBezTo>
                      <a:pt x="93613" y="80516"/>
                      <a:pt x="84088" y="93650"/>
                      <a:pt x="77689" y="110393"/>
                    </a:cubicBezTo>
                    <a:cubicBezTo>
                      <a:pt x="71289" y="127136"/>
                      <a:pt x="68089" y="146298"/>
                      <a:pt x="68089" y="167878"/>
                    </a:cubicBezTo>
                    <a:cubicBezTo>
                      <a:pt x="68089" y="190946"/>
                      <a:pt x="71363" y="211038"/>
                      <a:pt x="77912" y="228153"/>
                    </a:cubicBezTo>
                    <a:cubicBezTo>
                      <a:pt x="84460" y="245268"/>
                      <a:pt x="93985" y="258477"/>
                      <a:pt x="106487" y="267779"/>
                    </a:cubicBezTo>
                    <a:cubicBezTo>
                      <a:pt x="118988" y="277080"/>
                      <a:pt x="133946" y="281731"/>
                      <a:pt x="151359" y="281731"/>
                    </a:cubicBezTo>
                    <a:cubicBezTo>
                      <a:pt x="163562" y="281731"/>
                      <a:pt x="174873" y="279052"/>
                      <a:pt x="185291" y="273695"/>
                    </a:cubicBezTo>
                    <a:cubicBezTo>
                      <a:pt x="195709" y="268337"/>
                      <a:pt x="204602" y="260672"/>
                      <a:pt x="211969" y="250701"/>
                    </a:cubicBezTo>
                    <a:cubicBezTo>
                      <a:pt x="219336" y="240729"/>
                      <a:pt x="224731" y="228972"/>
                      <a:pt x="228154" y="215428"/>
                    </a:cubicBezTo>
                    <a:lnTo>
                      <a:pt x="293564" y="230832"/>
                    </a:lnTo>
                    <a:cubicBezTo>
                      <a:pt x="288504" y="252412"/>
                      <a:pt x="279686" y="271276"/>
                      <a:pt x="267110" y="287424"/>
                    </a:cubicBezTo>
                    <a:cubicBezTo>
                      <a:pt x="254534" y="303572"/>
                      <a:pt x="238572" y="316111"/>
                      <a:pt x="219224" y="325040"/>
                    </a:cubicBezTo>
                    <a:cubicBezTo>
                      <a:pt x="199877" y="333970"/>
                      <a:pt x="177850" y="338435"/>
                      <a:pt x="153144" y="338435"/>
                    </a:cubicBezTo>
                    <a:cubicBezTo>
                      <a:pt x="120998" y="338435"/>
                      <a:pt x="93464" y="331589"/>
                      <a:pt x="70545" y="317897"/>
                    </a:cubicBezTo>
                    <a:cubicBezTo>
                      <a:pt x="47625" y="304204"/>
                      <a:pt x="30138" y="284447"/>
                      <a:pt x="18083" y="258626"/>
                    </a:cubicBezTo>
                    <a:cubicBezTo>
                      <a:pt x="6028" y="232804"/>
                      <a:pt x="0" y="202108"/>
                      <a:pt x="0" y="166538"/>
                    </a:cubicBezTo>
                    <a:cubicBezTo>
                      <a:pt x="0" y="132457"/>
                      <a:pt x="6214" y="102877"/>
                      <a:pt x="18641" y="77800"/>
                    </a:cubicBezTo>
                    <a:cubicBezTo>
                      <a:pt x="31068" y="52722"/>
                      <a:pt x="48816" y="33486"/>
                      <a:pt x="71884" y="20091"/>
                    </a:cubicBezTo>
                    <a:cubicBezTo>
                      <a:pt x="94953" y="6697"/>
                      <a:pt x="122039" y="0"/>
                      <a:pt x="15314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ko-KR" altLang="en-US" sz="3600" b="1" dirty="0">
                  <a:solidFill>
                    <a:schemeClr val="accent1"/>
                  </a:solidFill>
                  <a:latin typeface="Arial Nova" panose="020B0604020202020204" pitchFamily="34" charset="0"/>
                  <a:cs typeface="Arial" pitchFamily="34" charset="0"/>
                </a:endParaRPr>
              </a:p>
            </p:txBody>
          </p:sp>
          <p:sp>
            <p:nvSpPr>
              <p:cNvPr id="14" name="TextBox 13">
                <a:extLst>
                  <a:ext uri="{FF2B5EF4-FFF2-40B4-BE49-F238E27FC236}">
                    <a16:creationId xmlns:a16="http://schemas.microsoft.com/office/drawing/2014/main" id="{D674244F-2D34-4B05-B3B1-5D336F001C79}"/>
                  </a:ext>
                </a:extLst>
              </p:cNvPr>
              <p:cNvSpPr txBox="1"/>
              <p:nvPr/>
            </p:nvSpPr>
            <p:spPr>
              <a:xfrm>
                <a:off x="9092141" y="4390379"/>
                <a:ext cx="219893" cy="327273"/>
              </a:xfrm>
              <a:custGeom>
                <a:avLst/>
                <a:gdLst/>
                <a:ahLst/>
                <a:cxnLst/>
                <a:rect l="l" t="t" r="r" b="b"/>
                <a:pathLst>
                  <a:path w="219893" h="327273">
                    <a:moveTo>
                      <a:pt x="0" y="0"/>
                    </a:moveTo>
                    <a:lnTo>
                      <a:pt x="219893" y="0"/>
                    </a:lnTo>
                    <a:lnTo>
                      <a:pt x="219893" y="55364"/>
                    </a:lnTo>
                    <a:lnTo>
                      <a:pt x="65633" y="55364"/>
                    </a:lnTo>
                    <a:lnTo>
                      <a:pt x="65633" y="136401"/>
                    </a:lnTo>
                    <a:lnTo>
                      <a:pt x="202927" y="136401"/>
                    </a:lnTo>
                    <a:lnTo>
                      <a:pt x="202927" y="191541"/>
                    </a:lnTo>
                    <a:lnTo>
                      <a:pt x="65633" y="191541"/>
                    </a:lnTo>
                    <a:lnTo>
                      <a:pt x="65633" y="327273"/>
                    </a:lnTo>
                    <a:lnTo>
                      <a:pt x="0" y="327273"/>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ko-KR" altLang="en-US" sz="3600" b="1" dirty="0">
                  <a:solidFill>
                    <a:schemeClr val="accent1"/>
                  </a:solidFill>
                  <a:latin typeface="Arial Nova" panose="020B0604020202020204" pitchFamily="34" charset="0"/>
                  <a:cs typeface="Arial" pitchFamily="34" charset="0"/>
                </a:endParaRPr>
              </a:p>
            </p:txBody>
          </p:sp>
          <p:sp>
            <p:nvSpPr>
              <p:cNvPr id="15" name="TextBox 14">
                <a:extLst>
                  <a:ext uri="{FF2B5EF4-FFF2-40B4-BE49-F238E27FC236}">
                    <a16:creationId xmlns:a16="http://schemas.microsoft.com/office/drawing/2014/main" id="{93F4F980-B002-46FC-A3C0-331C45F841E1}"/>
                  </a:ext>
                </a:extLst>
              </p:cNvPr>
              <p:cNvSpPr txBox="1"/>
              <p:nvPr/>
            </p:nvSpPr>
            <p:spPr>
              <a:xfrm>
                <a:off x="9572147" y="4390379"/>
                <a:ext cx="209703" cy="327273"/>
              </a:xfrm>
              <a:custGeom>
                <a:avLst/>
                <a:gdLst/>
                <a:ahLst/>
                <a:cxnLst/>
                <a:rect l="l" t="t" r="r" b="b"/>
                <a:pathLst>
                  <a:path w="209703" h="327273">
                    <a:moveTo>
                      <a:pt x="0" y="0"/>
                    </a:moveTo>
                    <a:lnTo>
                      <a:pt x="209703" y="0"/>
                    </a:lnTo>
                    <a:lnTo>
                      <a:pt x="209703" y="55364"/>
                    </a:lnTo>
                    <a:lnTo>
                      <a:pt x="65857" y="55364"/>
                    </a:lnTo>
                    <a:lnTo>
                      <a:pt x="65857" y="130150"/>
                    </a:lnTo>
                    <a:lnTo>
                      <a:pt x="203374" y="130150"/>
                    </a:lnTo>
                    <a:lnTo>
                      <a:pt x="203374" y="185514"/>
                    </a:lnTo>
                    <a:lnTo>
                      <a:pt x="65857" y="185514"/>
                    </a:lnTo>
                    <a:lnTo>
                      <a:pt x="65857" y="271909"/>
                    </a:lnTo>
                    <a:lnTo>
                      <a:pt x="209703" y="271909"/>
                    </a:lnTo>
                    <a:lnTo>
                      <a:pt x="209703" y="327273"/>
                    </a:lnTo>
                    <a:lnTo>
                      <a:pt x="0" y="327273"/>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ko-KR" altLang="en-US" sz="3600" b="1" dirty="0">
                  <a:solidFill>
                    <a:schemeClr val="accent1"/>
                  </a:solidFill>
                  <a:latin typeface="Arial Nova" panose="020B0604020202020204" pitchFamily="34" charset="0"/>
                  <a:cs typeface="Arial" pitchFamily="34" charset="0"/>
                </a:endParaRPr>
              </a:p>
            </p:txBody>
          </p:sp>
          <p:sp>
            <p:nvSpPr>
              <p:cNvPr id="20" name="Freeform: Shape 19">
                <a:extLst>
                  <a:ext uri="{FF2B5EF4-FFF2-40B4-BE49-F238E27FC236}">
                    <a16:creationId xmlns:a16="http://schemas.microsoft.com/office/drawing/2014/main" id="{3A95EE38-4E31-430B-96A2-8BEFCC3528F9}"/>
                  </a:ext>
                </a:extLst>
              </p:cNvPr>
              <p:cNvSpPr/>
              <p:nvPr/>
            </p:nvSpPr>
            <p:spPr>
              <a:xfrm rot="713083">
                <a:off x="8725783" y="4380024"/>
                <a:ext cx="326930" cy="347982"/>
              </a:xfrm>
              <a:custGeom>
                <a:avLst/>
                <a:gdLst>
                  <a:gd name="connsiteX0" fmla="*/ 66033 w 406557"/>
                  <a:gd name="connsiteY0" fmla="*/ 17920 h 432737"/>
                  <a:gd name="connsiteX1" fmla="*/ 97099 w 406557"/>
                  <a:gd name="connsiteY1" fmla="*/ 4385 h 432737"/>
                  <a:gd name="connsiteX2" fmla="*/ 132224 w 406557"/>
                  <a:gd name="connsiteY2" fmla="*/ 2 h 432737"/>
                  <a:gd name="connsiteX3" fmla="*/ 213818 w 406557"/>
                  <a:gd name="connsiteY3" fmla="*/ 19789 h 432737"/>
                  <a:gd name="connsiteX4" fmla="*/ 334727 w 406557"/>
                  <a:gd name="connsiteY4" fmla="*/ 120074 h 432737"/>
                  <a:gd name="connsiteX5" fmla="*/ 376749 w 406557"/>
                  <a:gd name="connsiteY5" fmla="*/ 198188 h 432737"/>
                  <a:gd name="connsiteX6" fmla="*/ 402851 w 406557"/>
                  <a:gd name="connsiteY6" fmla="*/ 281844 h 432737"/>
                  <a:gd name="connsiteX7" fmla="*/ 401756 w 406557"/>
                  <a:gd name="connsiteY7" fmla="*/ 358153 h 432737"/>
                  <a:gd name="connsiteX8" fmla="*/ 393571 w 406557"/>
                  <a:gd name="connsiteY8" fmla="*/ 380131 h 432737"/>
                  <a:gd name="connsiteX9" fmla="*/ 389639 w 406557"/>
                  <a:gd name="connsiteY9" fmla="*/ 382129 h 432737"/>
                  <a:gd name="connsiteX10" fmla="*/ 359734 w 406557"/>
                  <a:gd name="connsiteY10" fmla="*/ 366403 h 432737"/>
                  <a:gd name="connsiteX11" fmla="*/ 321128 w 406557"/>
                  <a:gd name="connsiteY11" fmla="*/ 325477 h 432737"/>
                  <a:gd name="connsiteX12" fmla="*/ 264154 w 406557"/>
                  <a:gd name="connsiteY12" fmla="*/ 248652 h 432737"/>
                  <a:gd name="connsiteX13" fmla="*/ 221874 w 406557"/>
                  <a:gd name="connsiteY13" fmla="*/ 197543 h 432737"/>
                  <a:gd name="connsiteX14" fmla="*/ 180304 w 406557"/>
                  <a:gd name="connsiteY14" fmla="*/ 164093 h 432737"/>
                  <a:gd name="connsiteX15" fmla="*/ 102706 w 406557"/>
                  <a:gd name="connsiteY15" fmla="*/ 105508 h 432737"/>
                  <a:gd name="connsiteX16" fmla="*/ 66098 w 406557"/>
                  <a:gd name="connsiteY16" fmla="*/ 67611 h 432737"/>
                  <a:gd name="connsiteX17" fmla="*/ 56366 w 406557"/>
                  <a:gd name="connsiteY17" fmla="*/ 49243 h 432737"/>
                  <a:gd name="connsiteX18" fmla="*/ 66033 w 406557"/>
                  <a:gd name="connsiteY18" fmla="*/ 17920 h 432737"/>
                  <a:gd name="connsiteX19" fmla="*/ 16604 w 406557"/>
                  <a:gd name="connsiteY19" fmla="*/ 55370 h 432737"/>
                  <a:gd name="connsiteX20" fmla="*/ 30808 w 406557"/>
                  <a:gd name="connsiteY20" fmla="*/ 56812 h 432737"/>
                  <a:gd name="connsiteX21" fmla="*/ 50207 w 406557"/>
                  <a:gd name="connsiteY21" fmla="*/ 69831 h 432737"/>
                  <a:gd name="connsiteX22" fmla="*/ 94098 w 406557"/>
                  <a:gd name="connsiteY22" fmla="*/ 119006 h 432737"/>
                  <a:gd name="connsiteX23" fmla="*/ 151330 w 406557"/>
                  <a:gd name="connsiteY23" fmla="*/ 196862 h 432737"/>
                  <a:gd name="connsiteX24" fmla="*/ 213332 w 406557"/>
                  <a:gd name="connsiteY24" fmla="*/ 259573 h 432737"/>
                  <a:gd name="connsiteX25" fmla="*/ 293831 w 406557"/>
                  <a:gd name="connsiteY25" fmla="*/ 319705 h 432737"/>
                  <a:gd name="connsiteX26" fmla="*/ 337141 w 406557"/>
                  <a:gd name="connsiteY26" fmla="*/ 359535 h 432737"/>
                  <a:gd name="connsiteX27" fmla="*/ 351901 w 406557"/>
                  <a:gd name="connsiteY27" fmla="*/ 385638 h 432737"/>
                  <a:gd name="connsiteX28" fmla="*/ 345262 w 406557"/>
                  <a:gd name="connsiteY28" fmla="*/ 410967 h 432737"/>
                  <a:gd name="connsiteX29" fmla="*/ 310523 w 406557"/>
                  <a:gd name="connsiteY29" fmla="*/ 429464 h 432737"/>
                  <a:gd name="connsiteX30" fmla="*/ 248135 w 406557"/>
                  <a:gd name="connsiteY30" fmla="*/ 429915 h 432737"/>
                  <a:gd name="connsiteX31" fmla="*/ 112208 w 406557"/>
                  <a:gd name="connsiteY31" fmla="*/ 358182 h 432737"/>
                  <a:gd name="connsiteX32" fmla="*/ 7541 w 406557"/>
                  <a:gd name="connsiteY32" fmla="*/ 174369 h 432737"/>
                  <a:gd name="connsiteX33" fmla="*/ 580 w 406557"/>
                  <a:gd name="connsiteY33" fmla="*/ 126354 h 432737"/>
                  <a:gd name="connsiteX34" fmla="*/ 0 w 406557"/>
                  <a:gd name="connsiteY34" fmla="*/ 122938 h 432737"/>
                  <a:gd name="connsiteX35" fmla="*/ 0 w 406557"/>
                  <a:gd name="connsiteY35" fmla="*/ 102894 h 432737"/>
                  <a:gd name="connsiteX36" fmla="*/ 2062 w 406557"/>
                  <a:gd name="connsiteY36" fmla="*/ 85041 h 432737"/>
                  <a:gd name="connsiteX37" fmla="*/ 7090 w 406557"/>
                  <a:gd name="connsiteY37" fmla="*/ 66157 h 432737"/>
                  <a:gd name="connsiteX38" fmla="*/ 16604 w 406557"/>
                  <a:gd name="connsiteY38" fmla="*/ 55370 h 43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6557" h="432737">
                    <a:moveTo>
                      <a:pt x="66033" y="17920"/>
                    </a:moveTo>
                    <a:cubicBezTo>
                      <a:pt x="75250" y="10895"/>
                      <a:pt x="86078" y="7285"/>
                      <a:pt x="97099" y="4385"/>
                    </a:cubicBezTo>
                    <a:cubicBezTo>
                      <a:pt x="108635" y="1227"/>
                      <a:pt x="120365" y="-62"/>
                      <a:pt x="132224" y="2"/>
                    </a:cubicBezTo>
                    <a:cubicBezTo>
                      <a:pt x="161033" y="67"/>
                      <a:pt x="188103" y="7479"/>
                      <a:pt x="213818" y="19789"/>
                    </a:cubicBezTo>
                    <a:cubicBezTo>
                      <a:pt x="262543" y="42991"/>
                      <a:pt x="303211" y="76183"/>
                      <a:pt x="334727" y="120074"/>
                    </a:cubicBezTo>
                    <a:cubicBezTo>
                      <a:pt x="352064" y="144178"/>
                      <a:pt x="364954" y="170989"/>
                      <a:pt x="376749" y="198188"/>
                    </a:cubicBezTo>
                    <a:cubicBezTo>
                      <a:pt x="388414" y="225128"/>
                      <a:pt x="397760" y="252842"/>
                      <a:pt x="402851" y="281844"/>
                    </a:cubicBezTo>
                    <a:cubicBezTo>
                      <a:pt x="407363" y="307366"/>
                      <a:pt x="408587" y="332889"/>
                      <a:pt x="401756" y="358153"/>
                    </a:cubicBezTo>
                    <a:cubicBezTo>
                      <a:pt x="399758" y="365694"/>
                      <a:pt x="396342" y="372784"/>
                      <a:pt x="393571" y="380131"/>
                    </a:cubicBezTo>
                    <a:cubicBezTo>
                      <a:pt x="392861" y="382065"/>
                      <a:pt x="391702" y="382580"/>
                      <a:pt x="389639" y="382129"/>
                    </a:cubicBezTo>
                    <a:cubicBezTo>
                      <a:pt x="378231" y="379616"/>
                      <a:pt x="368628" y="373557"/>
                      <a:pt x="359734" y="366403"/>
                    </a:cubicBezTo>
                    <a:cubicBezTo>
                      <a:pt x="344975" y="354544"/>
                      <a:pt x="332536" y="340430"/>
                      <a:pt x="321128" y="325477"/>
                    </a:cubicBezTo>
                    <a:cubicBezTo>
                      <a:pt x="301857" y="300084"/>
                      <a:pt x="283167" y="274239"/>
                      <a:pt x="264154" y="248652"/>
                    </a:cubicBezTo>
                    <a:cubicBezTo>
                      <a:pt x="250942" y="230864"/>
                      <a:pt x="237278" y="213527"/>
                      <a:pt x="221874" y="197543"/>
                    </a:cubicBezTo>
                    <a:cubicBezTo>
                      <a:pt x="209371" y="184653"/>
                      <a:pt x="194741" y="174470"/>
                      <a:pt x="180304" y="164093"/>
                    </a:cubicBezTo>
                    <a:cubicBezTo>
                      <a:pt x="154008" y="145081"/>
                      <a:pt x="127390" y="126583"/>
                      <a:pt x="102706" y="105508"/>
                    </a:cubicBezTo>
                    <a:cubicBezTo>
                      <a:pt x="89300" y="94036"/>
                      <a:pt x="76216" y="82177"/>
                      <a:pt x="66098" y="67611"/>
                    </a:cubicBezTo>
                    <a:cubicBezTo>
                      <a:pt x="62166" y="61939"/>
                      <a:pt x="58751" y="55687"/>
                      <a:pt x="56366" y="49243"/>
                    </a:cubicBezTo>
                    <a:cubicBezTo>
                      <a:pt x="51790" y="36739"/>
                      <a:pt x="55463" y="25976"/>
                      <a:pt x="66033" y="17920"/>
                    </a:cubicBezTo>
                    <a:close/>
                    <a:moveTo>
                      <a:pt x="16604" y="55370"/>
                    </a:moveTo>
                    <a:cubicBezTo>
                      <a:pt x="20624" y="53766"/>
                      <a:pt x="25426" y="54202"/>
                      <a:pt x="30808" y="56812"/>
                    </a:cubicBezTo>
                    <a:cubicBezTo>
                      <a:pt x="37768" y="60163"/>
                      <a:pt x="44342" y="64739"/>
                      <a:pt x="50207" y="69831"/>
                    </a:cubicBezTo>
                    <a:cubicBezTo>
                      <a:pt x="66964" y="84267"/>
                      <a:pt x="80885" y="101411"/>
                      <a:pt x="94098" y="119006"/>
                    </a:cubicBezTo>
                    <a:cubicBezTo>
                      <a:pt x="113497" y="144722"/>
                      <a:pt x="132704" y="170567"/>
                      <a:pt x="151330" y="196862"/>
                    </a:cubicBezTo>
                    <a:cubicBezTo>
                      <a:pt x="168603" y="221225"/>
                      <a:pt x="189421" y="241849"/>
                      <a:pt x="213332" y="259573"/>
                    </a:cubicBezTo>
                    <a:cubicBezTo>
                      <a:pt x="240272" y="279488"/>
                      <a:pt x="267148" y="299467"/>
                      <a:pt x="293831" y="319705"/>
                    </a:cubicBezTo>
                    <a:cubicBezTo>
                      <a:pt x="309492" y="331628"/>
                      <a:pt x="324445" y="344389"/>
                      <a:pt x="337141" y="359535"/>
                    </a:cubicBezTo>
                    <a:cubicBezTo>
                      <a:pt x="343651" y="367334"/>
                      <a:pt x="349451" y="375584"/>
                      <a:pt x="351901" y="385638"/>
                    </a:cubicBezTo>
                    <a:cubicBezTo>
                      <a:pt x="354221" y="395241"/>
                      <a:pt x="351965" y="403748"/>
                      <a:pt x="345262" y="410967"/>
                    </a:cubicBezTo>
                    <a:cubicBezTo>
                      <a:pt x="335853" y="421150"/>
                      <a:pt x="323736" y="426435"/>
                      <a:pt x="310523" y="429464"/>
                    </a:cubicBezTo>
                    <a:cubicBezTo>
                      <a:pt x="289770" y="434233"/>
                      <a:pt x="268953" y="433266"/>
                      <a:pt x="248135" y="429915"/>
                    </a:cubicBezTo>
                    <a:cubicBezTo>
                      <a:pt x="194834" y="421214"/>
                      <a:pt x="150363" y="395434"/>
                      <a:pt x="112208" y="358182"/>
                    </a:cubicBezTo>
                    <a:cubicBezTo>
                      <a:pt x="59810" y="307073"/>
                      <a:pt x="24878" y="245651"/>
                      <a:pt x="7541" y="174369"/>
                    </a:cubicBezTo>
                    <a:cubicBezTo>
                      <a:pt x="3738" y="158579"/>
                      <a:pt x="1354" y="142595"/>
                      <a:pt x="580" y="126354"/>
                    </a:cubicBezTo>
                    <a:cubicBezTo>
                      <a:pt x="516" y="125194"/>
                      <a:pt x="193" y="124033"/>
                      <a:pt x="0" y="122938"/>
                    </a:cubicBezTo>
                    <a:cubicBezTo>
                      <a:pt x="0" y="116235"/>
                      <a:pt x="0" y="109597"/>
                      <a:pt x="0" y="102894"/>
                    </a:cubicBezTo>
                    <a:cubicBezTo>
                      <a:pt x="645" y="96964"/>
                      <a:pt x="967" y="90906"/>
                      <a:pt x="2062" y="85041"/>
                    </a:cubicBezTo>
                    <a:cubicBezTo>
                      <a:pt x="3287" y="78661"/>
                      <a:pt x="4640" y="72151"/>
                      <a:pt x="7090" y="66157"/>
                    </a:cubicBezTo>
                    <a:cubicBezTo>
                      <a:pt x="9345" y="60614"/>
                      <a:pt x="12584" y="56973"/>
                      <a:pt x="16604" y="55370"/>
                    </a:cubicBezTo>
                    <a:close/>
                  </a:path>
                </a:pathLst>
              </a:custGeom>
              <a:grpFill/>
              <a:ln w="1442" cap="flat">
                <a:noFill/>
                <a:prstDash val="solid"/>
                <a:miter/>
              </a:ln>
            </p:spPr>
            <p:txBody>
              <a:bodyPr wrap="square" rtlCol="0" anchor="ctr">
                <a:noAutofit/>
              </a:bodyPr>
              <a:lstStyle/>
              <a:p>
                <a:endParaRPr lang="en-US"/>
              </a:p>
            </p:txBody>
          </p:sp>
          <p:sp>
            <p:nvSpPr>
              <p:cNvPr id="21" name="TextBox 20">
                <a:extLst>
                  <a:ext uri="{FF2B5EF4-FFF2-40B4-BE49-F238E27FC236}">
                    <a16:creationId xmlns:a16="http://schemas.microsoft.com/office/drawing/2014/main" id="{8F26F8D8-F06F-4DB2-9658-284A88B41C34}"/>
                  </a:ext>
                </a:extLst>
              </p:cNvPr>
              <p:cNvSpPr txBox="1"/>
              <p:nvPr/>
            </p:nvSpPr>
            <p:spPr>
              <a:xfrm>
                <a:off x="9332144" y="4390379"/>
                <a:ext cx="219893" cy="327273"/>
              </a:xfrm>
              <a:custGeom>
                <a:avLst/>
                <a:gdLst/>
                <a:ahLst/>
                <a:cxnLst/>
                <a:rect l="l" t="t" r="r" b="b"/>
                <a:pathLst>
                  <a:path w="219893" h="327273">
                    <a:moveTo>
                      <a:pt x="0" y="0"/>
                    </a:moveTo>
                    <a:lnTo>
                      <a:pt x="219893" y="0"/>
                    </a:lnTo>
                    <a:lnTo>
                      <a:pt x="219893" y="55364"/>
                    </a:lnTo>
                    <a:lnTo>
                      <a:pt x="65633" y="55364"/>
                    </a:lnTo>
                    <a:lnTo>
                      <a:pt x="65633" y="136401"/>
                    </a:lnTo>
                    <a:lnTo>
                      <a:pt x="202927" y="136401"/>
                    </a:lnTo>
                    <a:lnTo>
                      <a:pt x="202927" y="191541"/>
                    </a:lnTo>
                    <a:lnTo>
                      <a:pt x="65633" y="191541"/>
                    </a:lnTo>
                    <a:lnTo>
                      <a:pt x="65633" y="327273"/>
                    </a:lnTo>
                    <a:lnTo>
                      <a:pt x="0" y="327273"/>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ko-KR" altLang="en-US" sz="3600" b="1" dirty="0">
                  <a:solidFill>
                    <a:schemeClr val="accent1"/>
                  </a:solidFill>
                  <a:latin typeface="Arial Nova" panose="020B0604020202020204" pitchFamily="34" charset="0"/>
                  <a:cs typeface="Arial" pitchFamily="34" charset="0"/>
                </a:endParaRPr>
              </a:p>
            </p:txBody>
          </p:sp>
          <p:sp>
            <p:nvSpPr>
              <p:cNvPr id="22" name="TextBox 21">
                <a:extLst>
                  <a:ext uri="{FF2B5EF4-FFF2-40B4-BE49-F238E27FC236}">
                    <a16:creationId xmlns:a16="http://schemas.microsoft.com/office/drawing/2014/main" id="{243079B3-9DB8-4D49-8D4B-2CA6B07CFEB7}"/>
                  </a:ext>
                </a:extLst>
              </p:cNvPr>
              <p:cNvSpPr txBox="1"/>
              <p:nvPr/>
            </p:nvSpPr>
            <p:spPr>
              <a:xfrm>
                <a:off x="9801962" y="4390379"/>
                <a:ext cx="209703" cy="327273"/>
              </a:xfrm>
              <a:custGeom>
                <a:avLst/>
                <a:gdLst/>
                <a:ahLst/>
                <a:cxnLst/>
                <a:rect l="l" t="t" r="r" b="b"/>
                <a:pathLst>
                  <a:path w="209703" h="327273">
                    <a:moveTo>
                      <a:pt x="0" y="0"/>
                    </a:moveTo>
                    <a:lnTo>
                      <a:pt x="209703" y="0"/>
                    </a:lnTo>
                    <a:lnTo>
                      <a:pt x="209703" y="55364"/>
                    </a:lnTo>
                    <a:lnTo>
                      <a:pt x="65857" y="55364"/>
                    </a:lnTo>
                    <a:lnTo>
                      <a:pt x="65857" y="130150"/>
                    </a:lnTo>
                    <a:lnTo>
                      <a:pt x="203374" y="130150"/>
                    </a:lnTo>
                    <a:lnTo>
                      <a:pt x="203374" y="185514"/>
                    </a:lnTo>
                    <a:lnTo>
                      <a:pt x="65857" y="185514"/>
                    </a:lnTo>
                    <a:lnTo>
                      <a:pt x="65857" y="271909"/>
                    </a:lnTo>
                    <a:lnTo>
                      <a:pt x="209703" y="271909"/>
                    </a:lnTo>
                    <a:lnTo>
                      <a:pt x="209703" y="327273"/>
                    </a:lnTo>
                    <a:lnTo>
                      <a:pt x="0" y="327273"/>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ko-KR" altLang="en-US" sz="3600" b="1" dirty="0">
                  <a:solidFill>
                    <a:schemeClr val="accent1"/>
                  </a:solidFill>
                  <a:latin typeface="Arial Nova" panose="020B0604020202020204" pitchFamily="34" charset="0"/>
                  <a:cs typeface="Arial" pitchFamily="34" charset="0"/>
                </a:endParaRPr>
              </a:p>
            </p:txBody>
          </p:sp>
        </p:grpSp>
      </p:grpSp>
      <p:sp>
        <p:nvSpPr>
          <p:cNvPr id="36" name="TextBox 35">
            <a:extLst>
              <a:ext uri="{FF2B5EF4-FFF2-40B4-BE49-F238E27FC236}">
                <a16:creationId xmlns:a16="http://schemas.microsoft.com/office/drawing/2014/main" id="{59A3FC5B-AAD3-4118-AADF-2537D0B1CC83}"/>
              </a:ext>
            </a:extLst>
          </p:cNvPr>
          <p:cNvSpPr txBox="1"/>
          <p:nvPr/>
        </p:nvSpPr>
        <p:spPr>
          <a:xfrm>
            <a:off x="4622605" y="808430"/>
            <a:ext cx="7374307" cy="2308324"/>
          </a:xfrm>
          <a:prstGeom prst="rect">
            <a:avLst/>
          </a:prstGeom>
          <a:noFill/>
        </p:spPr>
        <p:txBody>
          <a:bodyPr wrap="square" rtlCol="0">
            <a:spAutoFit/>
          </a:bodyPr>
          <a:lstStyle/>
          <a:p>
            <a:pPr algn="ctr"/>
            <a:r>
              <a:rPr lang="en-US" altLang="ko-KR" sz="4800" b="1" smtClean="0">
                <a:solidFill>
                  <a:schemeClr val="accent2"/>
                </a:solidFill>
                <a:cs typeface="Arial" pitchFamily="34" charset="0"/>
              </a:rPr>
              <a:t>HƯỚNG DẪN CÀI ĐẶT </a:t>
            </a:r>
          </a:p>
          <a:p>
            <a:pPr algn="ctr"/>
            <a:r>
              <a:rPr lang="en-US" altLang="ko-KR" sz="4800" b="1" smtClean="0">
                <a:solidFill>
                  <a:schemeClr val="accent2"/>
                </a:solidFill>
                <a:cs typeface="Arial" pitchFamily="34" charset="0"/>
              </a:rPr>
              <a:t>&amp; </a:t>
            </a:r>
          </a:p>
          <a:p>
            <a:pPr algn="ctr"/>
            <a:r>
              <a:rPr lang="en-US" altLang="ko-KR" sz="4800" b="1" smtClean="0">
                <a:solidFill>
                  <a:schemeClr val="accent2"/>
                </a:solidFill>
                <a:cs typeface="Arial" pitchFamily="34" charset="0"/>
              </a:rPr>
              <a:t>SỬ DỤNG</a:t>
            </a:r>
            <a:endParaRPr lang="ko-KR" altLang="en-US" sz="4800" b="1" dirty="0">
              <a:solidFill>
                <a:schemeClr val="accent2"/>
              </a:solidFill>
              <a:cs typeface="Arial" pitchFamily="34" charset="0"/>
            </a:endParaRPr>
          </a:p>
        </p:txBody>
      </p:sp>
      <p:sp>
        <p:nvSpPr>
          <p:cNvPr id="17" name="TextBox 16">
            <a:extLst>
              <a:ext uri="{FF2B5EF4-FFF2-40B4-BE49-F238E27FC236}">
                <a16:creationId xmlns:a16="http://schemas.microsoft.com/office/drawing/2014/main" id="{BF228610-9D13-45A0-84AC-E8122282CDCE}"/>
              </a:ext>
            </a:extLst>
          </p:cNvPr>
          <p:cNvSpPr txBox="1"/>
          <p:nvPr/>
        </p:nvSpPr>
        <p:spPr>
          <a:xfrm>
            <a:off x="0" y="808430"/>
            <a:ext cx="4622605" cy="1015663"/>
          </a:xfrm>
          <a:prstGeom prst="rect">
            <a:avLst/>
          </a:prstGeom>
          <a:noFill/>
        </p:spPr>
        <p:txBody>
          <a:bodyPr wrap="square" rtlCol="0">
            <a:spAutoFit/>
          </a:bodyPr>
          <a:lstStyle/>
          <a:p>
            <a:pPr algn="ctr"/>
            <a:r>
              <a:rPr lang="en-US" altLang="ko-KR" sz="4800" b="1" smtClean="0">
                <a:solidFill>
                  <a:schemeClr val="bg1"/>
                </a:solidFill>
                <a:latin typeface="Times New Roman" panose="02020603050405020304" pitchFamily="18" charset="0"/>
                <a:cs typeface="Times New Roman" panose="02020603050405020304" pitchFamily="18" charset="0"/>
              </a:rPr>
              <a:t>CHƯƠNG</a:t>
            </a:r>
            <a:r>
              <a:rPr lang="en-US" altLang="ko-KR" sz="6000" b="1" smtClean="0">
                <a:solidFill>
                  <a:schemeClr val="bg1"/>
                </a:solidFill>
                <a:latin typeface="Times New Roman" panose="02020603050405020304" pitchFamily="18" charset="0"/>
                <a:cs typeface="Times New Roman" panose="02020603050405020304" pitchFamily="18" charset="0"/>
              </a:rPr>
              <a:t> 5</a:t>
            </a:r>
            <a:endParaRPr lang="ko-KR" altLang="en-US" sz="6000" b="1" dirty="0">
              <a:solidFill>
                <a:schemeClr val="bg1"/>
              </a:solidFill>
              <a:latin typeface="Times New Roman" panose="02020603050405020304" pitchFamily="18" charset="0"/>
              <a:cs typeface="Times New Roman" panose="02020603050405020304" pitchFamily="18" charset="0"/>
            </a:endParaRPr>
          </a:p>
        </p:txBody>
      </p:sp>
      <p:sp>
        <p:nvSpPr>
          <p:cNvPr id="18" name="Oval 21">
            <a:extLst>
              <a:ext uri="{FF2B5EF4-FFF2-40B4-BE49-F238E27FC236}">
                <a16:creationId xmlns:a16="http://schemas.microsoft.com/office/drawing/2014/main" id="{B92F2676-D90E-40BF-8AC5-C623D6EC5932}"/>
              </a:ext>
            </a:extLst>
          </p:cNvPr>
          <p:cNvSpPr>
            <a:spLocks noChangeAspect="1"/>
          </p:cNvSpPr>
          <p:nvPr/>
        </p:nvSpPr>
        <p:spPr>
          <a:xfrm>
            <a:off x="9985799" y="2920199"/>
            <a:ext cx="1828800" cy="184407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09465989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338866"/>
            <a:ext cx="6191673" cy="923330"/>
          </a:xfrm>
          <a:prstGeom prst="rect">
            <a:avLst/>
          </a:prstGeom>
          <a:noFill/>
        </p:spPr>
        <p:txBody>
          <a:bodyPr wrap="square" rtlCol="0" anchor="ctr">
            <a:spAutoFit/>
          </a:bodyPr>
          <a:lstStyle/>
          <a:p>
            <a:pPr algn="ctr"/>
            <a:r>
              <a:rPr lang="en-US" altLang="ko-KR" sz="5400" b="1" smtClean="0">
                <a:solidFill>
                  <a:schemeClr val="bg1"/>
                </a:solidFill>
                <a:latin typeface="Times New Roman" panose="02020603050405020304" pitchFamily="18" charset="0"/>
                <a:cs typeface="Times New Roman" panose="02020603050405020304" pitchFamily="18" charset="0"/>
              </a:rPr>
              <a:t>NỘI DUNG</a:t>
            </a:r>
            <a:endParaRPr lang="ko-KR" altLang="en-US" sz="5400" b="1"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514764" y="1652259"/>
            <a:ext cx="6385884" cy="646331"/>
            <a:chOff x="5994506" y="1634221"/>
            <a:chExt cx="5265165" cy="646331"/>
          </a:xfrm>
        </p:grpSpPr>
        <p:sp>
          <p:nvSpPr>
            <p:cNvPr id="9" name="TextBox 8"/>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Hướng dẫn cài đặt</a:t>
              </a:r>
            </a:p>
          </p:txBody>
        </p:sp>
        <p:sp>
          <p:nvSpPr>
            <p:cNvPr id="7" name="TextBox 6"/>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514764" y="2908297"/>
            <a:ext cx="6385884" cy="646331"/>
            <a:chOff x="5994506" y="1634221"/>
            <a:chExt cx="5265165" cy="646331"/>
          </a:xfrm>
        </p:grpSpPr>
        <p:sp>
          <p:nvSpPr>
            <p:cNvPr id="14" name="TextBox 13">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Đối tượng, phạm vi sử dụng</a:t>
              </a:r>
              <a:endParaRPr lang="ko-KR" altLang="en-US" sz="30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B4588561-B2BE-493A-8347-9D9AEBD88AFE}"/>
              </a:ext>
            </a:extLst>
          </p:cNvPr>
          <p:cNvGrpSpPr/>
          <p:nvPr/>
        </p:nvGrpSpPr>
        <p:grpSpPr>
          <a:xfrm>
            <a:off x="5514764" y="4164335"/>
            <a:ext cx="6385884" cy="646331"/>
            <a:chOff x="5994506" y="1634221"/>
            <a:chExt cx="5265165" cy="646331"/>
          </a:xfrm>
        </p:grpSpPr>
        <p:sp>
          <p:nvSpPr>
            <p:cNvPr id="13" name="TextBox 12">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Hướng dẫn chi tiết các bước</a:t>
              </a:r>
              <a:endParaRPr lang="ko-KR" altLang="en-US" sz="3000" b="1" dirty="0">
                <a:solidFill>
                  <a:schemeClr val="bg1"/>
                </a:solidFill>
                <a:cs typeface="Arial" pitchFamily="34" charset="0"/>
              </a:endParaRPr>
            </a:p>
          </p:txBody>
        </p:sp>
        <p:sp>
          <p:nvSpPr>
            <p:cNvPr id="15" name="TextBox 14">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B4588561-B2BE-493A-8347-9D9AEBD88AFE}"/>
              </a:ext>
            </a:extLst>
          </p:cNvPr>
          <p:cNvGrpSpPr/>
          <p:nvPr/>
        </p:nvGrpSpPr>
        <p:grpSpPr>
          <a:xfrm>
            <a:off x="5514764" y="5420374"/>
            <a:ext cx="6385884" cy="646331"/>
            <a:chOff x="5994506" y="1634221"/>
            <a:chExt cx="5265165" cy="646331"/>
          </a:xfrm>
        </p:grpSpPr>
        <p:sp>
          <p:nvSpPr>
            <p:cNvPr id="17" name="TextBox 16">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Hướng dẫn sử dụng </a:t>
              </a:r>
              <a:endParaRPr lang="ko-KR" altLang="en-US" sz="3000" b="1" dirty="0">
                <a:solidFill>
                  <a:schemeClr val="bg1"/>
                </a:solidFill>
                <a:cs typeface="Arial" pitchFamily="34" charset="0"/>
              </a:endParaRPr>
            </a:p>
          </p:txBody>
        </p:sp>
        <p:sp>
          <p:nvSpPr>
            <p:cNvPr id="18" name="TextBox 17">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26612887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Hướng dẫn cài đặt</a:t>
              </a:r>
              <a:endParaRPr lang="en-US" altLang="ko-KR" sz="3200" b="1">
                <a:solidFill>
                  <a:schemeClr val="accent2">
                    <a:lumMod val="50000"/>
                  </a:schemeClr>
                </a:solidFill>
                <a:cs typeface="Arial" pitchFamily="34" charset="0"/>
              </a:endParaRP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1</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sp>
        <p:nvSpPr>
          <p:cNvPr id="6" name="Rectangle 5"/>
          <p:cNvSpPr/>
          <p:nvPr/>
        </p:nvSpPr>
        <p:spPr>
          <a:xfrm>
            <a:off x="1257300" y="2439084"/>
            <a:ext cx="9906000" cy="830997"/>
          </a:xfrm>
          <a:prstGeom prst="rect">
            <a:avLst/>
          </a:prstGeom>
        </p:spPr>
        <p:txBody>
          <a:bodyPr wrap="square">
            <a:spAutoFit/>
          </a:bodyPr>
          <a:lstStyle/>
          <a:p>
            <a:pPr indent="514350"/>
            <a:r>
              <a:rPr lang="en-US" sz="2400" b="1" smtClean="0">
                <a:solidFill>
                  <a:schemeClr val="accent3"/>
                </a:solidFill>
                <a:latin typeface="Times New Roman" panose="02020603050405020304" pitchFamily="18" charset="0"/>
                <a:ea typeface="Times New Roman" panose="02020603050405020304" pitchFamily="18" charset="0"/>
              </a:rPr>
              <a:t>Công </a:t>
            </a:r>
            <a:r>
              <a:rPr lang="en-US" sz="2400" b="1">
                <a:solidFill>
                  <a:schemeClr val="accent3"/>
                </a:solidFill>
                <a:latin typeface="Times New Roman" panose="02020603050405020304" pitchFamily="18" charset="0"/>
                <a:ea typeface="Times New Roman" panose="02020603050405020304" pitchFamily="18" charset="0"/>
              </a:rPr>
              <a:t>cụ phát triển phần mềm Microsoft Visual Studio 2017 – sử dụng nền tảng ADO.NET Entity và phương thức linQ.</a:t>
            </a:r>
            <a:endParaRPr lang="en-US" sz="2400" b="1">
              <a:solidFill>
                <a:schemeClr val="accent3"/>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350" y="953184"/>
            <a:ext cx="1485900" cy="1485900"/>
          </a:xfrm>
          <a:prstGeom prst="rect">
            <a:avLst/>
          </a:prstGeom>
        </p:spPr>
      </p:pic>
      <p:sp>
        <p:nvSpPr>
          <p:cNvPr id="8" name="Rectangle 7"/>
          <p:cNvSpPr/>
          <p:nvPr/>
        </p:nvSpPr>
        <p:spPr>
          <a:xfrm>
            <a:off x="3173860" y="3795228"/>
            <a:ext cx="4366195" cy="523220"/>
          </a:xfrm>
          <a:prstGeom prst="rect">
            <a:avLst/>
          </a:prstGeom>
        </p:spPr>
        <p:txBody>
          <a:bodyPr wrap="none">
            <a:spAutoFit/>
          </a:bodyPr>
          <a:lstStyle/>
          <a:p>
            <a:r>
              <a:rPr lang="en-US" sz="2800" b="1">
                <a:solidFill>
                  <a:schemeClr val="accent3"/>
                </a:solidFill>
                <a:latin typeface="Times New Roman" panose="02020603050405020304" pitchFamily="18" charset="0"/>
                <a:ea typeface="Times New Roman" panose="02020603050405020304" pitchFamily="18" charset="0"/>
              </a:rPr>
              <a:t>Microsoft SQL Server 2017</a:t>
            </a:r>
            <a:endParaRPr lang="en-US" sz="2800" b="1">
              <a:solidFill>
                <a:schemeClr val="accent3"/>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18" y="3434564"/>
            <a:ext cx="2101763" cy="126542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366" y="4782039"/>
            <a:ext cx="1568483" cy="1568483"/>
          </a:xfrm>
          <a:prstGeom prst="rect">
            <a:avLst/>
          </a:prstGeom>
        </p:spPr>
      </p:pic>
      <p:sp>
        <p:nvSpPr>
          <p:cNvPr id="11" name="Rectangle 10"/>
          <p:cNvSpPr/>
          <p:nvPr/>
        </p:nvSpPr>
        <p:spPr>
          <a:xfrm>
            <a:off x="5325240" y="5235676"/>
            <a:ext cx="3256020" cy="661207"/>
          </a:xfrm>
          <a:prstGeom prst="rect">
            <a:avLst/>
          </a:prstGeom>
        </p:spPr>
        <p:txBody>
          <a:bodyPr wrap="none">
            <a:spAutoFit/>
          </a:bodyPr>
          <a:lstStyle/>
          <a:p>
            <a:pPr algn="just">
              <a:lnSpc>
                <a:spcPct val="150000"/>
              </a:lnSpc>
              <a:spcAft>
                <a:spcPts val="0"/>
              </a:spcAft>
            </a:pPr>
            <a:r>
              <a:rPr lang="en-US" sz="2800" b="1">
                <a:solidFill>
                  <a:schemeClr val="accent3"/>
                </a:solidFill>
                <a:latin typeface="Times New Roman" panose="02020603050405020304" pitchFamily="18" charset="0"/>
                <a:ea typeface="Times New Roman" panose="02020603050405020304" pitchFamily="18" charset="0"/>
              </a:rPr>
              <a:t>.Net Framework 4.5</a:t>
            </a:r>
          </a:p>
        </p:txBody>
      </p:sp>
    </p:spTree>
    <p:extLst>
      <p:ext uri="{BB962C8B-B14F-4D97-AF65-F5344CB8AC3E}">
        <p14:creationId xmlns:p14="http://schemas.microsoft.com/office/powerpoint/2010/main" val="11925530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Đối tượng, phạm vi sử dụng</a:t>
              </a:r>
              <a:endParaRPr lang="en-US" altLang="ko-KR" sz="3200" b="1">
                <a:solidFill>
                  <a:schemeClr val="accent2">
                    <a:lumMod val="50000"/>
                  </a:schemeClr>
                </a:solidFill>
                <a:cs typeface="Arial" pitchFamily="34" charset="0"/>
              </a:endParaRP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2.</a:t>
              </a:r>
              <a:endParaRPr lang="ko-KR" altLang="en-US" sz="3200" b="1" dirty="0">
                <a:solidFill>
                  <a:schemeClr val="accent2">
                    <a:lumMod val="50000"/>
                  </a:schemeClr>
                </a:solidFill>
                <a:cs typeface="Arial" pitchFamily="34" charset="0"/>
              </a:endParaRPr>
            </a:p>
          </p:txBody>
        </p:sp>
      </p:grpSp>
      <p:grpSp>
        <p:nvGrpSpPr>
          <p:cNvPr id="18" name="Group 17"/>
          <p:cNvGrpSpPr/>
          <p:nvPr/>
        </p:nvGrpSpPr>
        <p:grpSpPr>
          <a:xfrm>
            <a:off x="762836" y="1460173"/>
            <a:ext cx="3426868" cy="914400"/>
            <a:chOff x="1489821" y="1309874"/>
            <a:chExt cx="3426868" cy="914400"/>
          </a:xfrm>
        </p:grpSpPr>
        <p:sp>
          <p:nvSpPr>
            <p:cNvPr id="13" name="Round Same Side Corner Rectangle 8">
              <a:extLst>
                <a:ext uri="{FF2B5EF4-FFF2-40B4-BE49-F238E27FC236}">
                  <a16:creationId xmlns:a16="http://schemas.microsoft.com/office/drawing/2014/main" id="{E4451B41-2F0A-4F98-8F16-0D0192492445}"/>
                </a:ext>
              </a:extLst>
            </p:cNvPr>
            <p:cNvSpPr/>
            <p:nvPr/>
          </p:nvSpPr>
          <p:spPr>
            <a:xfrm>
              <a:off x="1489821" y="1309874"/>
              <a:ext cx="914400" cy="914400"/>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1"/>
            <p:cNvSpPr/>
            <p:nvPr/>
          </p:nvSpPr>
          <p:spPr>
            <a:xfrm>
              <a:off x="2821244" y="1443908"/>
              <a:ext cx="2095445" cy="646331"/>
            </a:xfrm>
            <a:prstGeom prst="rect">
              <a:avLst/>
            </a:prstGeom>
          </p:spPr>
          <p:txBody>
            <a:bodyPr wrap="none">
              <a:spAutoFit/>
            </a:bodyPr>
            <a:lstStyle/>
            <a:p>
              <a:r>
                <a:rPr lang="en-US" sz="3600" b="1">
                  <a:solidFill>
                    <a:schemeClr val="accent4"/>
                  </a:solidFill>
                  <a:latin typeface="Times New Roman" panose="02020603050405020304" pitchFamily="18" charset="0"/>
                  <a:ea typeface="Times New Roman" panose="02020603050405020304" pitchFamily="18" charset="0"/>
                </a:rPr>
                <a:t>Thu ngân</a:t>
              </a:r>
              <a:endParaRPr lang="en-US" sz="3600" b="1">
                <a:solidFill>
                  <a:schemeClr val="accent4"/>
                </a:solidFill>
              </a:endParaRPr>
            </a:p>
          </p:txBody>
        </p:sp>
      </p:grpSp>
      <p:grpSp>
        <p:nvGrpSpPr>
          <p:cNvPr id="19" name="Group 18"/>
          <p:cNvGrpSpPr/>
          <p:nvPr/>
        </p:nvGrpSpPr>
        <p:grpSpPr>
          <a:xfrm>
            <a:off x="762836" y="3007962"/>
            <a:ext cx="3529461" cy="914400"/>
            <a:chOff x="1489821" y="1309874"/>
            <a:chExt cx="3529461" cy="914400"/>
          </a:xfrm>
        </p:grpSpPr>
        <p:sp>
          <p:nvSpPr>
            <p:cNvPr id="20" name="Round Same Side Corner Rectangle 8">
              <a:extLst>
                <a:ext uri="{FF2B5EF4-FFF2-40B4-BE49-F238E27FC236}">
                  <a16:creationId xmlns:a16="http://schemas.microsoft.com/office/drawing/2014/main" id="{E4451B41-2F0A-4F98-8F16-0D0192492445}"/>
                </a:ext>
              </a:extLst>
            </p:cNvPr>
            <p:cNvSpPr/>
            <p:nvPr/>
          </p:nvSpPr>
          <p:spPr>
            <a:xfrm>
              <a:off x="1489821" y="1309874"/>
              <a:ext cx="914400" cy="914400"/>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ectangle 20"/>
            <p:cNvSpPr/>
            <p:nvPr/>
          </p:nvSpPr>
          <p:spPr>
            <a:xfrm>
              <a:off x="2821244" y="1443908"/>
              <a:ext cx="2198038" cy="646331"/>
            </a:xfrm>
            <a:prstGeom prst="rect">
              <a:avLst/>
            </a:prstGeom>
          </p:spPr>
          <p:txBody>
            <a:bodyPr wrap="none">
              <a:spAutoFit/>
            </a:bodyPr>
            <a:lstStyle/>
            <a:p>
              <a:r>
                <a:rPr lang="en-US" sz="3600" b="1" smtClean="0">
                  <a:solidFill>
                    <a:schemeClr val="accent4"/>
                  </a:solidFill>
                  <a:latin typeface="Times New Roman" panose="02020603050405020304" pitchFamily="18" charset="0"/>
                </a:rPr>
                <a:t>Nhân viên</a:t>
              </a:r>
              <a:endParaRPr lang="en-US" sz="3600" b="1">
                <a:solidFill>
                  <a:schemeClr val="accent4"/>
                </a:solidFill>
              </a:endParaRPr>
            </a:p>
          </p:txBody>
        </p:sp>
      </p:grpSp>
      <p:grpSp>
        <p:nvGrpSpPr>
          <p:cNvPr id="22" name="Group 21"/>
          <p:cNvGrpSpPr/>
          <p:nvPr/>
        </p:nvGrpSpPr>
        <p:grpSpPr>
          <a:xfrm>
            <a:off x="762836" y="4555751"/>
            <a:ext cx="3093444" cy="914400"/>
            <a:chOff x="1489821" y="1309874"/>
            <a:chExt cx="3093444" cy="914400"/>
          </a:xfrm>
        </p:grpSpPr>
        <p:sp>
          <p:nvSpPr>
            <p:cNvPr id="23" name="Round Same Side Corner Rectangle 8">
              <a:extLst>
                <a:ext uri="{FF2B5EF4-FFF2-40B4-BE49-F238E27FC236}">
                  <a16:creationId xmlns:a16="http://schemas.microsoft.com/office/drawing/2014/main" id="{E4451B41-2F0A-4F98-8F16-0D0192492445}"/>
                </a:ext>
              </a:extLst>
            </p:cNvPr>
            <p:cNvSpPr/>
            <p:nvPr/>
          </p:nvSpPr>
          <p:spPr>
            <a:xfrm>
              <a:off x="1489821" y="1309874"/>
              <a:ext cx="914400" cy="914400"/>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ectangle 23"/>
            <p:cNvSpPr/>
            <p:nvPr/>
          </p:nvSpPr>
          <p:spPr>
            <a:xfrm>
              <a:off x="2821244" y="1443908"/>
              <a:ext cx="1762021" cy="646331"/>
            </a:xfrm>
            <a:prstGeom prst="rect">
              <a:avLst/>
            </a:prstGeom>
          </p:spPr>
          <p:txBody>
            <a:bodyPr wrap="none">
              <a:spAutoFit/>
            </a:bodyPr>
            <a:lstStyle/>
            <a:p>
              <a:r>
                <a:rPr lang="en-US" sz="3600" b="1" smtClean="0">
                  <a:solidFill>
                    <a:schemeClr val="accent4"/>
                  </a:solidFill>
                  <a:latin typeface="Times New Roman" panose="02020603050405020304" pitchFamily="18" charset="0"/>
                  <a:ea typeface="Times New Roman" panose="02020603050405020304" pitchFamily="18" charset="0"/>
                </a:rPr>
                <a:t>Quản lý</a:t>
              </a:r>
              <a:endParaRPr lang="en-US" sz="3600" b="1">
                <a:solidFill>
                  <a:schemeClr val="accent4"/>
                </a:solidFill>
              </a:endParaRPr>
            </a:p>
          </p:txBody>
        </p:sp>
      </p:grpSp>
      <p:grpSp>
        <p:nvGrpSpPr>
          <p:cNvPr id="31" name="Group 30"/>
          <p:cNvGrpSpPr/>
          <p:nvPr/>
        </p:nvGrpSpPr>
        <p:grpSpPr>
          <a:xfrm>
            <a:off x="5406615" y="2520982"/>
            <a:ext cx="6785385" cy="1418492"/>
            <a:chOff x="5406615" y="2520982"/>
            <a:chExt cx="6785385" cy="1418492"/>
          </a:xfrm>
        </p:grpSpPr>
        <p:sp>
          <p:nvSpPr>
            <p:cNvPr id="26" name="Round Same Side Corner Rectangle 8">
              <a:extLst>
                <a:ext uri="{FF2B5EF4-FFF2-40B4-BE49-F238E27FC236}">
                  <a16:creationId xmlns:a16="http://schemas.microsoft.com/office/drawing/2014/main" id="{E4451B41-2F0A-4F98-8F16-0D0192492445}"/>
                </a:ext>
              </a:extLst>
            </p:cNvPr>
            <p:cNvSpPr/>
            <p:nvPr/>
          </p:nvSpPr>
          <p:spPr>
            <a:xfrm>
              <a:off x="5829590" y="2520982"/>
              <a:ext cx="640080" cy="640080"/>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p:cNvSpPr/>
            <p:nvPr/>
          </p:nvSpPr>
          <p:spPr>
            <a:xfrm>
              <a:off x="7161013" y="2655016"/>
              <a:ext cx="5030987" cy="1200329"/>
            </a:xfrm>
            <a:prstGeom prst="rect">
              <a:avLst/>
            </a:prstGeom>
          </p:spPr>
          <p:txBody>
            <a:bodyPr wrap="square">
              <a:spAutoFit/>
            </a:bodyPr>
            <a:lstStyle/>
            <a:p>
              <a:r>
                <a:rPr lang="en-US" sz="3600" b="1" smtClean="0">
                  <a:solidFill>
                    <a:schemeClr val="accent4"/>
                  </a:solidFill>
                  <a:latin typeface="Times New Roman" panose="02020603050405020304" pitchFamily="18" charset="0"/>
                  <a:ea typeface="Times New Roman" panose="02020603050405020304" pitchFamily="18" charset="0"/>
                </a:rPr>
                <a:t>Những đối tượng muốn quản lý quán cà phê</a:t>
              </a:r>
              <a:endParaRPr lang="en-US" sz="3600" b="1">
                <a:solidFill>
                  <a:schemeClr val="accent4"/>
                </a:solidFill>
              </a:endParaRPr>
            </a:p>
          </p:txBody>
        </p:sp>
        <p:sp>
          <p:nvSpPr>
            <p:cNvPr id="29" name="Round Same Side Corner Rectangle 8">
              <a:extLst>
                <a:ext uri="{FF2B5EF4-FFF2-40B4-BE49-F238E27FC236}">
                  <a16:creationId xmlns:a16="http://schemas.microsoft.com/office/drawing/2014/main" id="{E4451B41-2F0A-4F98-8F16-0D0192492445}"/>
                </a:ext>
              </a:extLst>
            </p:cNvPr>
            <p:cNvSpPr/>
            <p:nvPr/>
          </p:nvSpPr>
          <p:spPr>
            <a:xfrm>
              <a:off x="5406615" y="3299394"/>
              <a:ext cx="640080" cy="640080"/>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ound Same Side Corner Rectangle 8">
              <a:extLst>
                <a:ext uri="{FF2B5EF4-FFF2-40B4-BE49-F238E27FC236}">
                  <a16:creationId xmlns:a16="http://schemas.microsoft.com/office/drawing/2014/main" id="{E4451B41-2F0A-4F98-8F16-0D0192492445}"/>
                </a:ext>
              </a:extLst>
            </p:cNvPr>
            <p:cNvSpPr/>
            <p:nvPr/>
          </p:nvSpPr>
          <p:spPr>
            <a:xfrm>
              <a:off x="6283814" y="3299394"/>
              <a:ext cx="640080" cy="640080"/>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76268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arn(inVertical)">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Hướng dẫn chi tiết các bước</a:t>
              </a:r>
              <a:endParaRPr lang="en-US" altLang="ko-KR" sz="3200" b="1">
                <a:solidFill>
                  <a:schemeClr val="accent2">
                    <a:lumMod val="50000"/>
                  </a:schemeClr>
                </a:solidFill>
                <a:cs typeface="Arial" pitchFamily="34" charset="0"/>
              </a:endParaRP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3</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pic>
        <p:nvPicPr>
          <p:cNvPr id="28" name="Picture 27"/>
          <p:cNvPicPr>
            <a:picLocks noChangeAspect="1"/>
          </p:cNvPicPr>
          <p:nvPr/>
        </p:nvPicPr>
        <p:blipFill>
          <a:blip r:embed="rId2"/>
          <a:stretch>
            <a:fillRect/>
          </a:stretch>
        </p:blipFill>
        <p:spPr>
          <a:xfrm>
            <a:off x="924874" y="2299651"/>
            <a:ext cx="10468421" cy="1828800"/>
          </a:xfrm>
          <a:prstGeom prst="rect">
            <a:avLst/>
          </a:prstGeom>
        </p:spPr>
      </p:pic>
      <p:sp>
        <p:nvSpPr>
          <p:cNvPr id="6" name="Rectangle 5"/>
          <p:cNvSpPr/>
          <p:nvPr/>
        </p:nvSpPr>
        <p:spPr>
          <a:xfrm>
            <a:off x="2017800" y="1137639"/>
            <a:ext cx="5758821" cy="646331"/>
          </a:xfrm>
          <a:prstGeom prst="rect">
            <a:avLst/>
          </a:prstGeom>
        </p:spPr>
        <p:txBody>
          <a:bodyPr wrap="none">
            <a:spAutoFit/>
          </a:bodyPr>
          <a:lstStyle/>
          <a:p>
            <a:r>
              <a:rPr lang="en-US" sz="3600" b="1" i="1">
                <a:solidFill>
                  <a:schemeClr val="accent3"/>
                </a:solidFill>
                <a:latin typeface="Times New Roman" panose="02020603050405020304" pitchFamily="18" charset="0"/>
                <a:ea typeface="Times New Roman" panose="02020603050405020304" pitchFamily="18" charset="0"/>
              </a:rPr>
              <a:t>Trước khi chạy chương trình</a:t>
            </a:r>
            <a:endParaRPr lang="en-US" sz="3600" b="1">
              <a:solidFill>
                <a:schemeClr val="accent3"/>
              </a:solidFill>
            </a:endParaRPr>
          </a:p>
        </p:txBody>
      </p:sp>
      <p:pic>
        <p:nvPicPr>
          <p:cNvPr id="32" name="Picture 31"/>
          <p:cNvPicPr/>
          <p:nvPr/>
        </p:nvPicPr>
        <p:blipFill>
          <a:blip r:embed="rId3"/>
          <a:stretch>
            <a:fillRect/>
          </a:stretch>
        </p:blipFill>
        <p:spPr>
          <a:xfrm>
            <a:off x="1714549" y="2119947"/>
            <a:ext cx="8210501" cy="4452303"/>
          </a:xfrm>
          <a:prstGeom prst="rect">
            <a:avLst/>
          </a:prstGeom>
        </p:spPr>
      </p:pic>
      <p:pic>
        <p:nvPicPr>
          <p:cNvPr id="33" name="Picture 32"/>
          <p:cNvPicPr/>
          <p:nvPr/>
        </p:nvPicPr>
        <p:blipFill>
          <a:blip r:embed="rId4"/>
          <a:stretch>
            <a:fillRect/>
          </a:stretch>
        </p:blipFill>
        <p:spPr>
          <a:xfrm>
            <a:off x="1499065" y="1977580"/>
            <a:ext cx="8425985" cy="4594670"/>
          </a:xfrm>
          <a:prstGeom prst="rect">
            <a:avLst/>
          </a:prstGeom>
        </p:spPr>
      </p:pic>
      <p:pic>
        <p:nvPicPr>
          <p:cNvPr id="34" name="Picture 33"/>
          <p:cNvPicPr/>
          <p:nvPr/>
        </p:nvPicPr>
        <p:blipFill>
          <a:blip r:embed="rId5"/>
          <a:stretch>
            <a:fillRect/>
          </a:stretch>
        </p:blipFill>
        <p:spPr>
          <a:xfrm>
            <a:off x="2498272" y="2119947"/>
            <a:ext cx="6643053" cy="4452303"/>
          </a:xfrm>
          <a:prstGeom prst="rect">
            <a:avLst/>
          </a:prstGeom>
        </p:spPr>
      </p:pic>
      <p:pic>
        <p:nvPicPr>
          <p:cNvPr id="35" name="Picture 34"/>
          <p:cNvPicPr/>
          <p:nvPr/>
        </p:nvPicPr>
        <p:blipFill>
          <a:blip r:embed="rId6"/>
          <a:stretch>
            <a:fillRect/>
          </a:stretch>
        </p:blipFill>
        <p:spPr>
          <a:xfrm>
            <a:off x="3672200" y="1977580"/>
            <a:ext cx="4319905" cy="4723130"/>
          </a:xfrm>
          <a:prstGeom prst="rect">
            <a:avLst/>
          </a:prstGeom>
        </p:spPr>
      </p:pic>
      <p:pic>
        <p:nvPicPr>
          <p:cNvPr id="36" name="Picture 35"/>
          <p:cNvPicPr/>
          <p:nvPr/>
        </p:nvPicPr>
        <p:blipFill>
          <a:blip r:embed="rId7"/>
          <a:stretch>
            <a:fillRect/>
          </a:stretch>
        </p:blipFill>
        <p:spPr>
          <a:xfrm>
            <a:off x="1499065" y="1991487"/>
            <a:ext cx="9038602" cy="4709223"/>
          </a:xfrm>
          <a:prstGeom prst="rect">
            <a:avLst/>
          </a:prstGeom>
        </p:spPr>
      </p:pic>
      <p:sp>
        <p:nvSpPr>
          <p:cNvPr id="37" name="Rectangle 36"/>
          <p:cNvSpPr/>
          <p:nvPr/>
        </p:nvSpPr>
        <p:spPr>
          <a:xfrm>
            <a:off x="1957628" y="1137638"/>
            <a:ext cx="3429144" cy="646331"/>
          </a:xfrm>
          <a:prstGeom prst="rect">
            <a:avLst/>
          </a:prstGeom>
        </p:spPr>
        <p:txBody>
          <a:bodyPr wrap="none">
            <a:spAutoFit/>
          </a:bodyPr>
          <a:lstStyle/>
          <a:p>
            <a:r>
              <a:rPr lang="en-US" sz="3600" b="1" i="1" smtClean="0">
                <a:solidFill>
                  <a:schemeClr val="accent3"/>
                </a:solidFill>
                <a:latin typeface="Times New Roman" panose="02020603050405020304" pitchFamily="18" charset="0"/>
                <a:ea typeface="Times New Roman" panose="02020603050405020304" pitchFamily="18" charset="0"/>
              </a:rPr>
              <a:t>Chạy phần mềm </a:t>
            </a:r>
            <a:endParaRPr lang="en-US" sz="3600" b="1">
              <a:solidFill>
                <a:schemeClr val="accent3"/>
              </a:solidFill>
            </a:endParaRPr>
          </a:p>
        </p:txBody>
      </p:sp>
      <p:pic>
        <p:nvPicPr>
          <p:cNvPr id="38" name="Picture 37"/>
          <p:cNvPicPr/>
          <p:nvPr/>
        </p:nvPicPr>
        <p:blipFill>
          <a:blip r:embed="rId8"/>
          <a:stretch>
            <a:fillRect/>
          </a:stretch>
        </p:blipFill>
        <p:spPr>
          <a:xfrm>
            <a:off x="1838081" y="1727356"/>
            <a:ext cx="8514783" cy="4802190"/>
          </a:xfrm>
          <a:prstGeom prst="rect">
            <a:avLst/>
          </a:prstGeom>
        </p:spPr>
      </p:pic>
    </p:spTree>
    <p:extLst>
      <p:ext uri="{BB962C8B-B14F-4D97-AF65-F5344CB8AC3E}">
        <p14:creationId xmlns:p14="http://schemas.microsoft.com/office/powerpoint/2010/main" val="30439890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 calcmode="lin" valueType="num">
                                      <p:cBhvr>
                                        <p:cTn id="19" dur="1000" fill="hold"/>
                                        <p:tgtEl>
                                          <p:spTgt spid="28"/>
                                        </p:tgtEl>
                                        <p:attrNameLst>
                                          <p:attrName>ppt_x</p:attrName>
                                        </p:attrNameLst>
                                      </p:cBhvr>
                                      <p:tavLst>
                                        <p:tav tm="0">
                                          <p:val>
                                            <p:strVal val="#ppt_x"/>
                                          </p:val>
                                        </p:tav>
                                        <p:tav tm="100000">
                                          <p:val>
                                            <p:strVal val="#ppt_x"/>
                                          </p:val>
                                        </p:tav>
                                      </p:tavLst>
                                    </p:anim>
                                    <p:anim calcmode="lin" valueType="num">
                                      <p:cBhvr>
                                        <p:cTn id="2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nodeType="clickEffect">
                                  <p:stCondLst>
                                    <p:cond delay="0"/>
                                  </p:stCondLst>
                                  <p:childTnLst>
                                    <p:animEffect transition="out" filter="fade">
                                      <p:cBhvr>
                                        <p:cTn id="24" dur="1000"/>
                                        <p:tgtEl>
                                          <p:spTgt spid="28"/>
                                        </p:tgtEl>
                                      </p:cBhvr>
                                    </p:animEffect>
                                    <p:anim calcmode="lin" valueType="num">
                                      <p:cBhvr>
                                        <p:cTn id="25" dur="1000"/>
                                        <p:tgtEl>
                                          <p:spTgt spid="28"/>
                                        </p:tgtEl>
                                        <p:attrNameLst>
                                          <p:attrName>ppt_x</p:attrName>
                                        </p:attrNameLst>
                                      </p:cBhvr>
                                      <p:tavLst>
                                        <p:tav tm="0">
                                          <p:val>
                                            <p:strVal val="ppt_x"/>
                                          </p:val>
                                        </p:tav>
                                        <p:tav tm="100000">
                                          <p:val>
                                            <p:strVal val="ppt_x"/>
                                          </p:val>
                                        </p:tav>
                                      </p:tavLst>
                                    </p:anim>
                                    <p:anim calcmode="lin" valueType="num">
                                      <p:cBhvr>
                                        <p:cTn id="26" dur="1000"/>
                                        <p:tgtEl>
                                          <p:spTgt spid="28"/>
                                        </p:tgtEl>
                                        <p:attrNameLst>
                                          <p:attrName>ppt_y</p:attrName>
                                        </p:attrNameLst>
                                      </p:cBhvr>
                                      <p:tavLst>
                                        <p:tav tm="0">
                                          <p:val>
                                            <p:strVal val="ppt_y"/>
                                          </p:val>
                                        </p:tav>
                                        <p:tav tm="100000">
                                          <p:val>
                                            <p:strVal val="ppt_y+.1"/>
                                          </p:val>
                                        </p:tav>
                                      </p:tavLst>
                                    </p:anim>
                                    <p:set>
                                      <p:cBhvr>
                                        <p:cTn id="27" dur="1" fill="hold">
                                          <p:stCondLst>
                                            <p:cond delay="999"/>
                                          </p:stCondLst>
                                        </p:cTn>
                                        <p:tgtEl>
                                          <p:spTgt spid="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nodeType="clickEffect">
                                  <p:stCondLst>
                                    <p:cond delay="0"/>
                                  </p:stCondLst>
                                  <p:childTnLst>
                                    <p:animEffect transition="out" filter="barn(inVertical)">
                                      <p:cBhvr>
                                        <p:cTn id="36" dur="500"/>
                                        <p:tgtEl>
                                          <p:spTgt spid="32"/>
                                        </p:tgtEl>
                                      </p:cBhvr>
                                    </p:animEffect>
                                    <p:set>
                                      <p:cBhvr>
                                        <p:cTn id="37" dur="1" fill="hold">
                                          <p:stCondLst>
                                            <p:cond delay="499"/>
                                          </p:stCondLst>
                                        </p:cTn>
                                        <p:tgtEl>
                                          <p:spTgt spid="3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33"/>
                                        </p:tgtEl>
                                      </p:cBhvr>
                                    </p:animEffect>
                                    <p:set>
                                      <p:cBhvr>
                                        <p:cTn id="47" dur="1" fill="hold">
                                          <p:stCondLst>
                                            <p:cond delay="499"/>
                                          </p:stCondLst>
                                        </p:cTn>
                                        <p:tgtEl>
                                          <p:spTgt spid="3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1000"/>
                                        <p:tgtEl>
                                          <p:spTgt spid="34"/>
                                        </p:tgtEl>
                                      </p:cBhvr>
                                    </p:animEffect>
                                    <p:anim calcmode="lin" valueType="num">
                                      <p:cBhvr>
                                        <p:cTn id="53" dur="1000" fill="hold"/>
                                        <p:tgtEl>
                                          <p:spTgt spid="34"/>
                                        </p:tgtEl>
                                        <p:attrNameLst>
                                          <p:attrName>ppt_x</p:attrName>
                                        </p:attrNameLst>
                                      </p:cBhvr>
                                      <p:tavLst>
                                        <p:tav tm="0">
                                          <p:val>
                                            <p:strVal val="#ppt_x"/>
                                          </p:val>
                                        </p:tav>
                                        <p:tav tm="100000">
                                          <p:val>
                                            <p:strVal val="#ppt_x"/>
                                          </p:val>
                                        </p:tav>
                                      </p:tavLst>
                                    </p:anim>
                                    <p:anim calcmode="lin" valueType="num">
                                      <p:cBhvr>
                                        <p:cTn id="5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34"/>
                                        </p:tgtEl>
                                      </p:cBhvr>
                                    </p:animEffect>
                                    <p:anim calcmode="lin" valueType="num">
                                      <p:cBhvr>
                                        <p:cTn id="59" dur="1000"/>
                                        <p:tgtEl>
                                          <p:spTgt spid="34"/>
                                        </p:tgtEl>
                                        <p:attrNameLst>
                                          <p:attrName>ppt_x</p:attrName>
                                        </p:attrNameLst>
                                      </p:cBhvr>
                                      <p:tavLst>
                                        <p:tav tm="0">
                                          <p:val>
                                            <p:strVal val="ppt_x"/>
                                          </p:val>
                                        </p:tav>
                                        <p:tav tm="100000">
                                          <p:val>
                                            <p:strVal val="ppt_x"/>
                                          </p:val>
                                        </p:tav>
                                      </p:tavLst>
                                    </p:anim>
                                    <p:anim calcmode="lin" valueType="num">
                                      <p:cBhvr>
                                        <p:cTn id="60" dur="1000"/>
                                        <p:tgtEl>
                                          <p:spTgt spid="34"/>
                                        </p:tgtEl>
                                        <p:attrNameLst>
                                          <p:attrName>ppt_y</p:attrName>
                                        </p:attrNameLst>
                                      </p:cBhvr>
                                      <p:tavLst>
                                        <p:tav tm="0">
                                          <p:val>
                                            <p:strVal val="ppt_y"/>
                                          </p:val>
                                        </p:tav>
                                        <p:tav tm="100000">
                                          <p:val>
                                            <p:strVal val="ppt_y+.1"/>
                                          </p:val>
                                        </p:tav>
                                      </p:tavLst>
                                    </p:anim>
                                    <p:set>
                                      <p:cBhvr>
                                        <p:cTn id="61" dur="1" fill="hold">
                                          <p:stCondLst>
                                            <p:cond delay="999"/>
                                          </p:stCondLst>
                                        </p:cTn>
                                        <p:tgtEl>
                                          <p:spTgt spid="3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barn(inVertical)">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xit" presetSubtype="21" fill="hold" nodeType="clickEffect">
                                  <p:stCondLst>
                                    <p:cond delay="0"/>
                                  </p:stCondLst>
                                  <p:childTnLst>
                                    <p:animEffect transition="out" filter="barn(inVertical)">
                                      <p:cBhvr>
                                        <p:cTn id="70" dur="500"/>
                                        <p:tgtEl>
                                          <p:spTgt spid="35"/>
                                        </p:tgtEl>
                                      </p:cBhvr>
                                    </p:animEffect>
                                    <p:set>
                                      <p:cBhvr>
                                        <p:cTn id="71" dur="1" fill="hold">
                                          <p:stCondLst>
                                            <p:cond delay="499"/>
                                          </p:stCondLst>
                                        </p:cTn>
                                        <p:tgtEl>
                                          <p:spTgt spid="3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6"/>
                                        </p:tgtEl>
                                      </p:cBhvr>
                                    </p:animEffect>
                                    <p:set>
                                      <p:cBhvr>
                                        <p:cTn id="81" dur="1" fill="hold">
                                          <p:stCondLst>
                                            <p:cond delay="499"/>
                                          </p:stCondLst>
                                        </p:cTn>
                                        <p:tgtEl>
                                          <p:spTgt spid="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1000"/>
                                        <p:tgtEl>
                                          <p:spTgt spid="38"/>
                                        </p:tgtEl>
                                      </p:cBhvr>
                                    </p:animEffect>
                                    <p:anim calcmode="lin" valueType="num">
                                      <p:cBhvr>
                                        <p:cTn id="92" dur="1000" fill="hold"/>
                                        <p:tgtEl>
                                          <p:spTgt spid="38"/>
                                        </p:tgtEl>
                                        <p:attrNameLst>
                                          <p:attrName>ppt_x</p:attrName>
                                        </p:attrNameLst>
                                      </p:cBhvr>
                                      <p:tavLst>
                                        <p:tav tm="0">
                                          <p:val>
                                            <p:strVal val="#ppt_x"/>
                                          </p:val>
                                        </p:tav>
                                        <p:tav tm="100000">
                                          <p:val>
                                            <p:strVal val="#ppt_x"/>
                                          </p:val>
                                        </p:tav>
                                      </p:tavLst>
                                    </p:anim>
                                    <p:anim calcmode="lin" valueType="num">
                                      <p:cBhvr>
                                        <p:cTn id="9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Hướng dẫn sử dụng phần mềm</a:t>
              </a:r>
              <a:endParaRPr lang="en-US" altLang="ko-KR" sz="3200" b="1">
                <a:solidFill>
                  <a:schemeClr val="accent2">
                    <a:lumMod val="50000"/>
                  </a:schemeClr>
                </a:solidFill>
                <a:cs typeface="Arial" pitchFamily="34" charset="0"/>
              </a:endParaRP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grpSp>
        <p:nvGrpSpPr>
          <p:cNvPr id="6" name="组合 7"/>
          <p:cNvGrpSpPr/>
          <p:nvPr/>
        </p:nvGrpSpPr>
        <p:grpSpPr bwMode="auto">
          <a:xfrm>
            <a:off x="2660504" y="1608501"/>
            <a:ext cx="2524813" cy="2520926"/>
            <a:chOff x="1047975" y="1130980"/>
            <a:chExt cx="1863725" cy="1863724"/>
          </a:xfrm>
        </p:grpSpPr>
        <p:sp>
          <p:nvSpPr>
            <p:cNvPr id="7" name="Freeform 9"/>
            <p:cNvSpPr>
              <a:spLocks noEditPoints="1"/>
            </p:cNvSpPr>
            <p:nvPr/>
          </p:nvSpPr>
          <p:spPr bwMode="auto">
            <a:xfrm>
              <a:off x="1047975" y="1130980"/>
              <a:ext cx="1863725" cy="1863724"/>
            </a:xfrm>
            <a:custGeom>
              <a:avLst/>
              <a:gdLst>
                <a:gd name="T0" fmla="*/ 931863 w 352"/>
                <a:gd name="T1" fmla="*/ 0 h 352"/>
                <a:gd name="T2" fmla="*/ 0 w 352"/>
                <a:gd name="T3" fmla="*/ 931862 h 352"/>
                <a:gd name="T4" fmla="*/ 931863 w 352"/>
                <a:gd name="T5" fmla="*/ 1863724 h 352"/>
                <a:gd name="T6" fmla="*/ 1863725 w 352"/>
                <a:gd name="T7" fmla="*/ 931862 h 352"/>
                <a:gd name="T8" fmla="*/ 931863 w 352"/>
                <a:gd name="T9" fmla="*/ 0 h 352"/>
                <a:gd name="T10" fmla="*/ 931863 w 352"/>
                <a:gd name="T11" fmla="*/ 1477213 h 352"/>
                <a:gd name="T12" fmla="*/ 381217 w 352"/>
                <a:gd name="T13" fmla="*/ 931862 h 352"/>
                <a:gd name="T14" fmla="*/ 931863 w 352"/>
                <a:gd name="T15" fmla="*/ 381216 h 352"/>
                <a:gd name="T16" fmla="*/ 1477214 w 352"/>
                <a:gd name="T17" fmla="*/ 931862 h 352"/>
                <a:gd name="T18" fmla="*/ 931863 w 352"/>
                <a:gd name="T19" fmla="*/ 1477213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352"/>
                <a:gd name="T32" fmla="*/ 352 w 352"/>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176" y="279"/>
                  </a:moveTo>
                  <a:cubicBezTo>
                    <a:pt x="119" y="279"/>
                    <a:pt x="72" y="233"/>
                    <a:pt x="72" y="176"/>
                  </a:cubicBezTo>
                  <a:cubicBezTo>
                    <a:pt x="72" y="119"/>
                    <a:pt x="119" y="72"/>
                    <a:pt x="176" y="72"/>
                  </a:cubicBezTo>
                  <a:cubicBezTo>
                    <a:pt x="233" y="72"/>
                    <a:pt x="279" y="119"/>
                    <a:pt x="279" y="176"/>
                  </a:cubicBezTo>
                  <a:cubicBezTo>
                    <a:pt x="279" y="233"/>
                    <a:pt x="233" y="279"/>
                    <a:pt x="176" y="279"/>
                  </a:cubicBezTo>
                  <a:close/>
                </a:path>
              </a:pathLst>
            </a:custGeom>
            <a:solidFill>
              <a:schemeClr val="accent1"/>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Freeform 10"/>
            <p:cNvSpPr/>
            <p:nvPr/>
          </p:nvSpPr>
          <p:spPr bwMode="auto">
            <a:xfrm>
              <a:off x="1100363" y="1797730"/>
              <a:ext cx="1754188" cy="1144587"/>
            </a:xfrm>
            <a:custGeom>
              <a:avLst/>
              <a:gdLst>
                <a:gd name="T0" fmla="*/ 1415010 w 331"/>
                <a:gd name="T1" fmla="*/ 0 h 216"/>
                <a:gd name="T2" fmla="*/ 1478606 w 331"/>
                <a:gd name="T3" fmla="*/ 264951 h 216"/>
                <a:gd name="T4" fmla="*/ 879744 w 331"/>
                <a:gd name="T5" fmla="*/ 863739 h 216"/>
                <a:gd name="T6" fmla="*/ 275582 w 331"/>
                <a:gd name="T7" fmla="*/ 264951 h 216"/>
                <a:gd name="T8" fmla="*/ 339178 w 331"/>
                <a:gd name="T9" fmla="*/ 0 h 216"/>
                <a:gd name="T10" fmla="*/ 42397 w 331"/>
                <a:gd name="T11" fmla="*/ 0 h 216"/>
                <a:gd name="T12" fmla="*/ 0 w 331"/>
                <a:gd name="T13" fmla="*/ 264951 h 216"/>
                <a:gd name="T14" fmla="*/ 879744 w 331"/>
                <a:gd name="T15" fmla="*/ 1144587 h 216"/>
                <a:gd name="T16" fmla="*/ 1754188 w 331"/>
                <a:gd name="T17" fmla="*/ 264951 h 216"/>
                <a:gd name="T18" fmla="*/ 1717090 w 331"/>
                <a:gd name="T19" fmla="*/ 0 h 216"/>
                <a:gd name="T20" fmla="*/ 1415010 w 331"/>
                <a:gd name="T21" fmla="*/ 0 h 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1"/>
                <a:gd name="T34" fmla="*/ 0 h 216"/>
                <a:gd name="T35" fmla="*/ 331 w 331"/>
                <a:gd name="T36" fmla="*/ 216 h 2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1" h="216">
                  <a:moveTo>
                    <a:pt x="267" y="0"/>
                  </a:moveTo>
                  <a:cubicBezTo>
                    <a:pt x="275" y="15"/>
                    <a:pt x="279" y="32"/>
                    <a:pt x="279" y="50"/>
                  </a:cubicBezTo>
                  <a:cubicBezTo>
                    <a:pt x="279" y="112"/>
                    <a:pt x="228" y="163"/>
                    <a:pt x="166" y="163"/>
                  </a:cubicBezTo>
                  <a:cubicBezTo>
                    <a:pt x="103" y="163"/>
                    <a:pt x="52" y="112"/>
                    <a:pt x="52" y="50"/>
                  </a:cubicBezTo>
                  <a:cubicBezTo>
                    <a:pt x="52" y="32"/>
                    <a:pt x="57" y="15"/>
                    <a:pt x="64" y="0"/>
                  </a:cubicBezTo>
                  <a:cubicBezTo>
                    <a:pt x="8" y="0"/>
                    <a:pt x="8" y="0"/>
                    <a:pt x="8" y="0"/>
                  </a:cubicBezTo>
                  <a:cubicBezTo>
                    <a:pt x="3" y="15"/>
                    <a:pt x="0" y="32"/>
                    <a:pt x="0" y="50"/>
                  </a:cubicBezTo>
                  <a:cubicBezTo>
                    <a:pt x="0" y="141"/>
                    <a:pt x="75" y="216"/>
                    <a:pt x="166" y="216"/>
                  </a:cubicBezTo>
                  <a:cubicBezTo>
                    <a:pt x="257" y="216"/>
                    <a:pt x="331" y="141"/>
                    <a:pt x="331" y="50"/>
                  </a:cubicBezTo>
                  <a:cubicBezTo>
                    <a:pt x="331" y="32"/>
                    <a:pt x="329" y="15"/>
                    <a:pt x="324" y="0"/>
                  </a:cubicBezTo>
                  <a:lnTo>
                    <a:pt x="267" y="0"/>
                  </a:lnTo>
                  <a:close/>
                </a:path>
              </a:pathLst>
            </a:custGeom>
            <a:solidFill>
              <a:schemeClr val="accent1">
                <a:lumMod val="75000"/>
              </a:schemeClr>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12"/>
          <p:cNvGrpSpPr/>
          <p:nvPr/>
        </p:nvGrpSpPr>
        <p:grpSpPr bwMode="auto">
          <a:xfrm>
            <a:off x="1211532" y="3891023"/>
            <a:ext cx="2524814" cy="2474090"/>
            <a:chOff x="3494313" y="1130980"/>
            <a:chExt cx="1865313" cy="1863724"/>
          </a:xfrm>
        </p:grpSpPr>
        <p:sp>
          <p:nvSpPr>
            <p:cNvPr id="10" name="Freeform 14"/>
            <p:cNvSpPr>
              <a:spLocks noEditPoints="1"/>
            </p:cNvSpPr>
            <p:nvPr/>
          </p:nvSpPr>
          <p:spPr bwMode="auto">
            <a:xfrm>
              <a:off x="3494313" y="1130980"/>
              <a:ext cx="1865313" cy="1863724"/>
            </a:xfrm>
            <a:custGeom>
              <a:avLst/>
              <a:gdLst>
                <a:gd name="T0" fmla="*/ 932657 w 352"/>
                <a:gd name="T1" fmla="*/ 0 h 352"/>
                <a:gd name="T2" fmla="*/ 0 w 352"/>
                <a:gd name="T3" fmla="*/ 931862 h 352"/>
                <a:gd name="T4" fmla="*/ 932657 w 352"/>
                <a:gd name="T5" fmla="*/ 1863724 h 352"/>
                <a:gd name="T6" fmla="*/ 1865313 w 352"/>
                <a:gd name="T7" fmla="*/ 931862 h 352"/>
                <a:gd name="T8" fmla="*/ 932657 w 352"/>
                <a:gd name="T9" fmla="*/ 0 h 352"/>
                <a:gd name="T10" fmla="*/ 932657 w 352"/>
                <a:gd name="T11" fmla="*/ 1477213 h 352"/>
                <a:gd name="T12" fmla="*/ 381541 w 352"/>
                <a:gd name="T13" fmla="*/ 931862 h 352"/>
                <a:gd name="T14" fmla="*/ 932657 w 352"/>
                <a:gd name="T15" fmla="*/ 381216 h 352"/>
                <a:gd name="T16" fmla="*/ 1478473 w 352"/>
                <a:gd name="T17" fmla="*/ 931862 h 352"/>
                <a:gd name="T18" fmla="*/ 932657 w 352"/>
                <a:gd name="T19" fmla="*/ 1477213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352"/>
                <a:gd name="T32" fmla="*/ 352 w 352"/>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176" y="279"/>
                  </a:moveTo>
                  <a:cubicBezTo>
                    <a:pt x="119" y="279"/>
                    <a:pt x="72" y="233"/>
                    <a:pt x="72" y="176"/>
                  </a:cubicBezTo>
                  <a:cubicBezTo>
                    <a:pt x="72" y="119"/>
                    <a:pt x="119" y="72"/>
                    <a:pt x="176" y="72"/>
                  </a:cubicBezTo>
                  <a:cubicBezTo>
                    <a:pt x="233" y="72"/>
                    <a:pt x="279" y="119"/>
                    <a:pt x="279" y="176"/>
                  </a:cubicBezTo>
                  <a:cubicBezTo>
                    <a:pt x="279" y="233"/>
                    <a:pt x="233" y="279"/>
                    <a:pt x="176" y="279"/>
                  </a:cubicBezTo>
                  <a:close/>
                </a:path>
              </a:pathLst>
            </a:custGeom>
            <a:solidFill>
              <a:schemeClr val="accent2"/>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Freeform 15"/>
            <p:cNvSpPr/>
            <p:nvPr/>
          </p:nvSpPr>
          <p:spPr bwMode="auto">
            <a:xfrm>
              <a:off x="3595913" y="2339067"/>
              <a:ext cx="1663700" cy="603250"/>
            </a:xfrm>
            <a:custGeom>
              <a:avLst/>
              <a:gdLst>
                <a:gd name="T0" fmla="*/ 1366989 w 314"/>
                <a:gd name="T1" fmla="*/ 0 h 114"/>
                <a:gd name="T2" fmla="*/ 831850 w 314"/>
                <a:gd name="T3" fmla="*/ 322792 h 114"/>
                <a:gd name="T4" fmla="*/ 296711 w 314"/>
                <a:gd name="T5" fmla="*/ 0 h 114"/>
                <a:gd name="T6" fmla="*/ 0 w 314"/>
                <a:gd name="T7" fmla="*/ 0 h 114"/>
                <a:gd name="T8" fmla="*/ 831850 w 314"/>
                <a:gd name="T9" fmla="*/ 603250 h 114"/>
                <a:gd name="T10" fmla="*/ 1663700 w 314"/>
                <a:gd name="T11" fmla="*/ 0 h 114"/>
                <a:gd name="T12" fmla="*/ 1366989 w 314"/>
                <a:gd name="T13" fmla="*/ 0 h 114"/>
                <a:gd name="T14" fmla="*/ 0 60000 65536"/>
                <a:gd name="T15" fmla="*/ 0 60000 65536"/>
                <a:gd name="T16" fmla="*/ 0 60000 65536"/>
                <a:gd name="T17" fmla="*/ 0 60000 65536"/>
                <a:gd name="T18" fmla="*/ 0 60000 65536"/>
                <a:gd name="T19" fmla="*/ 0 60000 65536"/>
                <a:gd name="T20" fmla="*/ 0 60000 65536"/>
                <a:gd name="T21" fmla="*/ 0 w 314"/>
                <a:gd name="T22" fmla="*/ 0 h 114"/>
                <a:gd name="T23" fmla="*/ 314 w 314"/>
                <a:gd name="T24" fmla="*/ 114 h 1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4" h="114">
                  <a:moveTo>
                    <a:pt x="258" y="0"/>
                  </a:moveTo>
                  <a:cubicBezTo>
                    <a:pt x="239" y="37"/>
                    <a:pt x="201" y="61"/>
                    <a:pt x="157" y="61"/>
                  </a:cubicBezTo>
                  <a:cubicBezTo>
                    <a:pt x="113" y="61"/>
                    <a:pt x="75" y="37"/>
                    <a:pt x="56" y="0"/>
                  </a:cubicBezTo>
                  <a:cubicBezTo>
                    <a:pt x="0" y="0"/>
                    <a:pt x="0" y="0"/>
                    <a:pt x="0" y="0"/>
                  </a:cubicBezTo>
                  <a:cubicBezTo>
                    <a:pt x="22" y="66"/>
                    <a:pt x="84" y="114"/>
                    <a:pt x="157" y="114"/>
                  </a:cubicBezTo>
                  <a:cubicBezTo>
                    <a:pt x="230" y="114"/>
                    <a:pt x="292" y="66"/>
                    <a:pt x="314" y="0"/>
                  </a:cubicBezTo>
                  <a:lnTo>
                    <a:pt x="258" y="0"/>
                  </a:lnTo>
                  <a:close/>
                </a:path>
              </a:pathLst>
            </a:custGeom>
            <a:solidFill>
              <a:schemeClr val="accent2">
                <a:lumMod val="75000"/>
              </a:schemeClr>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7"/>
          <p:cNvGrpSpPr/>
          <p:nvPr/>
        </p:nvGrpSpPr>
        <p:grpSpPr bwMode="auto">
          <a:xfrm>
            <a:off x="4109475" y="3844187"/>
            <a:ext cx="2671101" cy="2520926"/>
            <a:chOff x="5942238" y="1130980"/>
            <a:chExt cx="1865313" cy="1863724"/>
          </a:xfrm>
        </p:grpSpPr>
        <p:sp>
          <p:nvSpPr>
            <p:cNvPr id="13" name="Freeform 19"/>
            <p:cNvSpPr>
              <a:spLocks noEditPoints="1"/>
            </p:cNvSpPr>
            <p:nvPr/>
          </p:nvSpPr>
          <p:spPr bwMode="auto">
            <a:xfrm>
              <a:off x="5942238" y="1130980"/>
              <a:ext cx="1865313" cy="1863724"/>
            </a:xfrm>
            <a:custGeom>
              <a:avLst/>
              <a:gdLst>
                <a:gd name="T0" fmla="*/ 932657 w 352"/>
                <a:gd name="T1" fmla="*/ 0 h 352"/>
                <a:gd name="T2" fmla="*/ 0 w 352"/>
                <a:gd name="T3" fmla="*/ 931862 h 352"/>
                <a:gd name="T4" fmla="*/ 932657 w 352"/>
                <a:gd name="T5" fmla="*/ 1863724 h 352"/>
                <a:gd name="T6" fmla="*/ 1865313 w 352"/>
                <a:gd name="T7" fmla="*/ 931862 h 352"/>
                <a:gd name="T8" fmla="*/ 932657 w 352"/>
                <a:gd name="T9" fmla="*/ 0 h 352"/>
                <a:gd name="T10" fmla="*/ 932657 w 352"/>
                <a:gd name="T11" fmla="*/ 1477213 h 352"/>
                <a:gd name="T12" fmla="*/ 381541 w 352"/>
                <a:gd name="T13" fmla="*/ 931862 h 352"/>
                <a:gd name="T14" fmla="*/ 932657 w 352"/>
                <a:gd name="T15" fmla="*/ 381216 h 352"/>
                <a:gd name="T16" fmla="*/ 1478473 w 352"/>
                <a:gd name="T17" fmla="*/ 931862 h 352"/>
                <a:gd name="T18" fmla="*/ 932657 w 352"/>
                <a:gd name="T19" fmla="*/ 1477213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352"/>
                <a:gd name="T32" fmla="*/ 352 w 352"/>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352">
                  <a:moveTo>
                    <a:pt x="176" y="0"/>
                  </a:moveTo>
                  <a:cubicBezTo>
                    <a:pt x="78" y="0"/>
                    <a:pt x="0" y="79"/>
                    <a:pt x="0" y="176"/>
                  </a:cubicBezTo>
                  <a:cubicBezTo>
                    <a:pt x="0" y="273"/>
                    <a:pt x="78" y="352"/>
                    <a:pt x="176" y="352"/>
                  </a:cubicBezTo>
                  <a:cubicBezTo>
                    <a:pt x="273" y="352"/>
                    <a:pt x="352" y="273"/>
                    <a:pt x="352" y="176"/>
                  </a:cubicBezTo>
                  <a:cubicBezTo>
                    <a:pt x="352" y="79"/>
                    <a:pt x="273" y="0"/>
                    <a:pt x="176" y="0"/>
                  </a:cubicBezTo>
                  <a:close/>
                  <a:moveTo>
                    <a:pt x="176" y="279"/>
                  </a:moveTo>
                  <a:cubicBezTo>
                    <a:pt x="119" y="279"/>
                    <a:pt x="72" y="233"/>
                    <a:pt x="72" y="176"/>
                  </a:cubicBezTo>
                  <a:cubicBezTo>
                    <a:pt x="72" y="119"/>
                    <a:pt x="119" y="72"/>
                    <a:pt x="176" y="72"/>
                  </a:cubicBezTo>
                  <a:cubicBezTo>
                    <a:pt x="233" y="72"/>
                    <a:pt x="279" y="119"/>
                    <a:pt x="279" y="176"/>
                  </a:cubicBezTo>
                  <a:cubicBezTo>
                    <a:pt x="279" y="233"/>
                    <a:pt x="233" y="279"/>
                    <a:pt x="176" y="279"/>
                  </a:cubicBezTo>
                  <a:close/>
                </a:path>
              </a:pathLst>
            </a:custGeom>
            <a:solidFill>
              <a:schemeClr val="accent3"/>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Freeform 20"/>
            <p:cNvSpPr/>
            <p:nvPr/>
          </p:nvSpPr>
          <p:spPr bwMode="auto">
            <a:xfrm>
              <a:off x="6159726" y="2566080"/>
              <a:ext cx="1430338" cy="376237"/>
            </a:xfrm>
            <a:custGeom>
              <a:avLst/>
              <a:gdLst>
                <a:gd name="T0" fmla="*/ 1038319 w 270"/>
                <a:gd name="T1" fmla="*/ 0 h 71"/>
                <a:gd name="T2" fmla="*/ 715169 w 270"/>
                <a:gd name="T3" fmla="*/ 95384 h 71"/>
                <a:gd name="T4" fmla="*/ 392019 w 270"/>
                <a:gd name="T5" fmla="*/ 0 h 71"/>
                <a:gd name="T6" fmla="*/ 0 w 270"/>
                <a:gd name="T7" fmla="*/ 0 h 71"/>
                <a:gd name="T8" fmla="*/ 715169 w 270"/>
                <a:gd name="T9" fmla="*/ 376237 h 71"/>
                <a:gd name="T10" fmla="*/ 1430338 w 270"/>
                <a:gd name="T11" fmla="*/ 0 h 71"/>
                <a:gd name="T12" fmla="*/ 1038319 w 270"/>
                <a:gd name="T13" fmla="*/ 0 h 71"/>
                <a:gd name="T14" fmla="*/ 0 60000 65536"/>
                <a:gd name="T15" fmla="*/ 0 60000 65536"/>
                <a:gd name="T16" fmla="*/ 0 60000 65536"/>
                <a:gd name="T17" fmla="*/ 0 60000 65536"/>
                <a:gd name="T18" fmla="*/ 0 60000 65536"/>
                <a:gd name="T19" fmla="*/ 0 60000 65536"/>
                <a:gd name="T20" fmla="*/ 0 60000 65536"/>
                <a:gd name="T21" fmla="*/ 0 w 270"/>
                <a:gd name="T22" fmla="*/ 0 h 71"/>
                <a:gd name="T23" fmla="*/ 270 w 270"/>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0" h="71">
                  <a:moveTo>
                    <a:pt x="196" y="0"/>
                  </a:moveTo>
                  <a:cubicBezTo>
                    <a:pt x="178" y="12"/>
                    <a:pt x="157" y="18"/>
                    <a:pt x="135" y="18"/>
                  </a:cubicBezTo>
                  <a:cubicBezTo>
                    <a:pt x="112" y="18"/>
                    <a:pt x="91" y="12"/>
                    <a:pt x="74" y="0"/>
                  </a:cubicBezTo>
                  <a:cubicBezTo>
                    <a:pt x="0" y="0"/>
                    <a:pt x="0" y="0"/>
                    <a:pt x="0" y="0"/>
                  </a:cubicBezTo>
                  <a:cubicBezTo>
                    <a:pt x="30" y="43"/>
                    <a:pt x="79" y="71"/>
                    <a:pt x="135" y="71"/>
                  </a:cubicBezTo>
                  <a:cubicBezTo>
                    <a:pt x="191" y="71"/>
                    <a:pt x="240" y="43"/>
                    <a:pt x="270" y="0"/>
                  </a:cubicBezTo>
                  <a:lnTo>
                    <a:pt x="196" y="0"/>
                  </a:lnTo>
                  <a:close/>
                </a:path>
              </a:pathLst>
            </a:custGeom>
            <a:solidFill>
              <a:schemeClr val="accent3">
                <a:lumMod val="75000"/>
              </a:schemeClr>
            </a:solidFill>
            <a:ln w="9525">
              <a:noFill/>
              <a:round/>
            </a:ln>
          </p:spPr>
          <p:txBody>
            <a:bodyPr/>
            <a:lstStyle/>
            <a:p>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Rectangle 14"/>
          <p:cNvSpPr/>
          <p:nvPr/>
        </p:nvSpPr>
        <p:spPr>
          <a:xfrm>
            <a:off x="3186714" y="2458110"/>
            <a:ext cx="1465944" cy="830997"/>
          </a:xfrm>
          <a:prstGeom prst="rect">
            <a:avLst/>
          </a:prstGeom>
        </p:spPr>
        <p:txBody>
          <a:bodyPr wrap="square">
            <a:spAutoFit/>
          </a:bodyPr>
          <a:lstStyle/>
          <a:p>
            <a:pPr algn="ctr"/>
            <a:r>
              <a:rPr lang="en-US" sz="2400" b="1" smtClean="0">
                <a:latin typeface="Times New Roman" panose="02020603050405020304" pitchFamily="18" charset="0"/>
                <a:ea typeface="Times New Roman" panose="02020603050405020304" pitchFamily="18" charset="0"/>
              </a:rPr>
              <a:t>Quản lý chỗ ngồi</a:t>
            </a:r>
            <a:endParaRPr lang="en-US" sz="2400"/>
          </a:p>
        </p:txBody>
      </p:sp>
      <p:sp>
        <p:nvSpPr>
          <p:cNvPr id="16" name="Rectangle 15"/>
          <p:cNvSpPr/>
          <p:nvPr/>
        </p:nvSpPr>
        <p:spPr>
          <a:xfrm>
            <a:off x="1740967" y="4689958"/>
            <a:ext cx="1465944" cy="830997"/>
          </a:xfrm>
          <a:prstGeom prst="rect">
            <a:avLst/>
          </a:prstGeom>
        </p:spPr>
        <p:txBody>
          <a:bodyPr wrap="square">
            <a:spAutoFit/>
          </a:bodyPr>
          <a:lstStyle/>
          <a:p>
            <a:pPr algn="ctr"/>
            <a:r>
              <a:rPr lang="en-US" sz="2400" b="1" smtClean="0">
                <a:latin typeface="Times New Roman" panose="02020603050405020304" pitchFamily="18" charset="0"/>
                <a:ea typeface="Times New Roman" panose="02020603050405020304" pitchFamily="18" charset="0"/>
              </a:rPr>
              <a:t>Quản lý thực đơn</a:t>
            </a:r>
            <a:endParaRPr lang="en-US" sz="2400"/>
          </a:p>
        </p:txBody>
      </p:sp>
      <p:sp>
        <p:nvSpPr>
          <p:cNvPr id="17" name="Rectangle 16"/>
          <p:cNvSpPr/>
          <p:nvPr/>
        </p:nvSpPr>
        <p:spPr>
          <a:xfrm>
            <a:off x="4652658" y="4658887"/>
            <a:ext cx="1581406" cy="830997"/>
          </a:xfrm>
          <a:prstGeom prst="rect">
            <a:avLst/>
          </a:prstGeom>
        </p:spPr>
        <p:txBody>
          <a:bodyPr wrap="square">
            <a:spAutoFit/>
          </a:bodyPr>
          <a:lstStyle/>
          <a:p>
            <a:pPr algn="ctr"/>
            <a:r>
              <a:rPr lang="en-US" sz="2400" b="1" smtClean="0">
                <a:latin typeface="Times New Roman" panose="02020603050405020304" pitchFamily="18" charset="0"/>
                <a:ea typeface="Times New Roman" panose="02020603050405020304" pitchFamily="18" charset="0"/>
              </a:rPr>
              <a:t>Quản lý doanh thu</a:t>
            </a:r>
            <a:endParaRPr lang="en-US" sz="2400"/>
          </a:p>
        </p:txBody>
      </p:sp>
      <p:sp>
        <p:nvSpPr>
          <p:cNvPr id="18" name="Rounded Rectangle 17"/>
          <p:cNvSpPr/>
          <p:nvPr/>
        </p:nvSpPr>
        <p:spPr>
          <a:xfrm>
            <a:off x="7153705" y="1406794"/>
            <a:ext cx="1997503" cy="849609"/>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Cập nhật</a:t>
            </a:r>
            <a:endParaRPr lang="en-US" sz="2400" b="1"/>
          </a:p>
        </p:txBody>
      </p:sp>
      <p:sp>
        <p:nvSpPr>
          <p:cNvPr id="19" name="Rounded Rectangle 18"/>
          <p:cNvSpPr/>
          <p:nvPr/>
        </p:nvSpPr>
        <p:spPr>
          <a:xfrm>
            <a:off x="7153705" y="2530565"/>
            <a:ext cx="1997503" cy="849609"/>
          </a:xfrm>
          <a:prstGeom prst="round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Thêm</a:t>
            </a:r>
            <a:endParaRPr lang="en-US" sz="2400" b="1"/>
          </a:p>
        </p:txBody>
      </p:sp>
      <p:sp>
        <p:nvSpPr>
          <p:cNvPr id="20" name="Rounded Rectangle 19"/>
          <p:cNvSpPr/>
          <p:nvPr/>
        </p:nvSpPr>
        <p:spPr>
          <a:xfrm>
            <a:off x="7153705" y="3654336"/>
            <a:ext cx="1997503" cy="849609"/>
          </a:xfrm>
          <a:prstGeom prst="roundRect">
            <a:avLst/>
          </a:prstGeom>
          <a:solidFill>
            <a:schemeClr val="accent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Xóa</a:t>
            </a:r>
            <a:endParaRPr lang="en-US" sz="2400" b="1"/>
          </a:p>
        </p:txBody>
      </p:sp>
      <p:sp>
        <p:nvSpPr>
          <p:cNvPr id="21" name="Rounded Rectangle 20"/>
          <p:cNvSpPr/>
          <p:nvPr/>
        </p:nvSpPr>
        <p:spPr>
          <a:xfrm>
            <a:off x="7153705" y="4778106"/>
            <a:ext cx="1997503" cy="849609"/>
          </a:xfrm>
          <a:prstGeom prst="roundRect">
            <a:avLst/>
          </a:prstGeom>
          <a:solidFill>
            <a:schemeClr val="accent4"/>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Sửa</a:t>
            </a:r>
            <a:endParaRPr lang="en-US" sz="2400" b="1"/>
          </a:p>
        </p:txBody>
      </p:sp>
      <p:sp>
        <p:nvSpPr>
          <p:cNvPr id="22" name="Rounded Rectangle 21"/>
          <p:cNvSpPr/>
          <p:nvPr/>
        </p:nvSpPr>
        <p:spPr>
          <a:xfrm>
            <a:off x="9524337" y="2552360"/>
            <a:ext cx="1997503" cy="849609"/>
          </a:xfrm>
          <a:prstGeom prst="roundRect">
            <a:avLst/>
          </a:prstGeom>
          <a:solidFill>
            <a:schemeClr val="accent5"/>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Thống kê</a:t>
            </a:r>
            <a:endParaRPr lang="en-US" sz="2400" b="1"/>
          </a:p>
        </p:txBody>
      </p:sp>
      <p:sp>
        <p:nvSpPr>
          <p:cNvPr id="23" name="Rounded Rectangle 22"/>
          <p:cNvSpPr/>
          <p:nvPr/>
        </p:nvSpPr>
        <p:spPr>
          <a:xfrm>
            <a:off x="9524337" y="3635946"/>
            <a:ext cx="1997503" cy="849609"/>
          </a:xfrm>
          <a:prstGeom prst="roundRect">
            <a:avLst/>
          </a:prstGeom>
          <a:solidFill>
            <a:schemeClr val="accent6"/>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Tìm kiếm</a:t>
            </a:r>
            <a:endParaRPr lang="en-US" sz="2400" b="1"/>
          </a:p>
        </p:txBody>
      </p:sp>
    </p:spTree>
    <p:extLst>
      <p:ext uri="{BB962C8B-B14F-4D97-AF65-F5344CB8AC3E}">
        <p14:creationId xmlns:p14="http://schemas.microsoft.com/office/powerpoint/2010/main" val="15206041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animBg="1"/>
      <p:bldP spid="19" grpId="0" animBg="1"/>
      <p:bldP spid="20" grpId="0" animBg="1"/>
      <p:bldP spid="21" grpId="0" animBg="1"/>
      <p:bldP spid="22" grpId="0" animBg="1"/>
      <p:bldP spid="2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0" y="4373323"/>
            <a:ext cx="2651760" cy="2484677"/>
            <a:chOff x="6837941" y="548971"/>
            <a:chExt cx="4908099" cy="4598849"/>
          </a:xfrm>
        </p:grpSpPr>
        <p:grpSp>
          <p:nvGrpSpPr>
            <p:cNvPr id="28" name="Group 27">
              <a:extLst>
                <a:ext uri="{FF2B5EF4-FFF2-40B4-BE49-F238E27FC236}">
                  <a16:creationId xmlns:a16="http://schemas.microsoft.com/office/drawing/2014/main" id="{2160413C-7E2A-4FFB-A422-D53D799B17EC}"/>
                </a:ext>
              </a:extLst>
            </p:cNvPr>
            <p:cNvGrpSpPr/>
            <p:nvPr/>
          </p:nvGrpSpPr>
          <p:grpSpPr>
            <a:xfrm>
              <a:off x="6837941" y="3429000"/>
              <a:ext cx="4908099" cy="1718820"/>
              <a:chOff x="6943932" y="4901794"/>
              <a:chExt cx="4908099" cy="1718820"/>
            </a:xfrm>
          </p:grpSpPr>
          <p:grpSp>
            <p:nvGrpSpPr>
              <p:cNvPr id="3" name="Group 2">
                <a:extLst>
                  <a:ext uri="{FF2B5EF4-FFF2-40B4-BE49-F238E27FC236}">
                    <a16:creationId xmlns:a16="http://schemas.microsoft.com/office/drawing/2014/main" id="{BF0E40DC-5920-4894-9495-90EDCA49F2B3}"/>
                  </a:ext>
                </a:extLst>
              </p:cNvPr>
              <p:cNvGrpSpPr/>
              <p:nvPr/>
            </p:nvGrpSpPr>
            <p:grpSpPr>
              <a:xfrm rot="5400000">
                <a:off x="8430530" y="5496775"/>
                <a:ext cx="560359" cy="648959"/>
                <a:chOff x="578647" y="350931"/>
                <a:chExt cx="633507" cy="733672"/>
              </a:xfrm>
              <a:solidFill>
                <a:schemeClr val="accent2">
                  <a:lumMod val="60000"/>
                  <a:lumOff val="40000"/>
                </a:schemeClr>
              </a:solidFill>
            </p:grpSpPr>
            <p:sp>
              <p:nvSpPr>
                <p:cNvPr id="4" name="Freeform: Shape 3">
                  <a:extLst>
                    <a:ext uri="{FF2B5EF4-FFF2-40B4-BE49-F238E27FC236}">
                      <a16:creationId xmlns:a16="http://schemas.microsoft.com/office/drawing/2014/main" id="{EC3EF959-5651-4D17-97D2-E9B3A244B38E}"/>
                    </a:ext>
                  </a:extLst>
                </p:cNvPr>
                <p:cNvSpPr/>
                <p:nvPr/>
              </p:nvSpPr>
              <p:spPr>
                <a:xfrm>
                  <a:off x="578647" y="468752"/>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24EB935-6632-4959-914F-0874BE07707F}"/>
                    </a:ext>
                  </a:extLst>
                </p:cNvPr>
                <p:cNvSpPr/>
                <p:nvPr/>
              </p:nvSpPr>
              <p:spPr>
                <a:xfrm>
                  <a:off x="638341" y="350931"/>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grpSp>
          <p:sp>
            <p:nvSpPr>
              <p:cNvPr id="6" name="Freeform: Shape 5">
                <a:extLst>
                  <a:ext uri="{FF2B5EF4-FFF2-40B4-BE49-F238E27FC236}">
                    <a16:creationId xmlns:a16="http://schemas.microsoft.com/office/drawing/2014/main" id="{D346B0B9-7DD8-498B-AFC9-E5526D8B4D04}"/>
                  </a:ext>
                </a:extLst>
              </p:cNvPr>
              <p:cNvSpPr/>
              <p:nvPr/>
            </p:nvSpPr>
            <p:spPr>
              <a:xfrm>
                <a:off x="6943932" y="4901794"/>
                <a:ext cx="1293854" cy="1199640"/>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3FE969-64DD-445C-945B-1089B0DE1E64}"/>
                  </a:ext>
                </a:extLst>
              </p:cNvPr>
              <p:cNvSpPr/>
              <p:nvPr/>
            </p:nvSpPr>
            <p:spPr>
              <a:xfrm>
                <a:off x="8817957" y="5289075"/>
                <a:ext cx="1193359" cy="1331539"/>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3E6A977-C72F-4DB1-A7BF-B11D0C808D70}"/>
                  </a:ext>
                </a:extLst>
              </p:cNvPr>
              <p:cNvSpPr/>
              <p:nvPr/>
            </p:nvSpPr>
            <p:spPr>
              <a:xfrm>
                <a:off x="9536601" y="5289075"/>
                <a:ext cx="1193359" cy="1331539"/>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024ED3B-AF34-4F73-87FF-A942FEB42720}"/>
                  </a:ext>
                </a:extLst>
              </p:cNvPr>
              <p:cNvSpPr/>
              <p:nvPr/>
            </p:nvSpPr>
            <p:spPr>
              <a:xfrm>
                <a:off x="10639161" y="5630370"/>
                <a:ext cx="471063" cy="471063"/>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30DD7A1-9450-4FF2-AB28-116C9D572812}"/>
                  </a:ext>
                </a:extLst>
              </p:cNvPr>
              <p:cNvSpPr/>
              <p:nvPr/>
            </p:nvSpPr>
            <p:spPr>
              <a:xfrm>
                <a:off x="11362125" y="5630371"/>
                <a:ext cx="489906" cy="471063"/>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A2DCFA5-FB64-4693-9C7A-A57153C706A7}"/>
                </a:ext>
              </a:extLst>
            </p:cNvPr>
            <p:cNvGrpSpPr/>
            <p:nvPr/>
          </p:nvGrpSpPr>
          <p:grpSpPr>
            <a:xfrm>
              <a:off x="8690416" y="548971"/>
              <a:ext cx="2075035" cy="2756423"/>
              <a:chOff x="457481" y="3133210"/>
              <a:chExt cx="2534244" cy="3366424"/>
            </a:xfrm>
            <a:solidFill>
              <a:schemeClr val="accent2">
                <a:lumMod val="60000"/>
                <a:lumOff val="40000"/>
              </a:schemeClr>
            </a:solidFill>
          </p:grpSpPr>
          <p:sp>
            <p:nvSpPr>
              <p:cNvPr id="14" name="Freeform: Shape 13">
                <a:extLst>
                  <a:ext uri="{FF2B5EF4-FFF2-40B4-BE49-F238E27FC236}">
                    <a16:creationId xmlns:a16="http://schemas.microsoft.com/office/drawing/2014/main" id="{3F278709-C2B1-4925-BD5D-47EEDBF18495}"/>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B0945AB-707D-4527-9171-2A973DD04E04}"/>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CE9BF77-4682-4EBB-8D7F-B0832DE6273B}"/>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EA01599-B618-460A-AEAA-D23FF9726556}"/>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1362612-C715-4A5C-B264-A3585D15AC93}"/>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122D688-16BA-411D-9808-8613CEF1F628}"/>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8E7D13D-14C4-49F6-B194-8FCD8D67ED12}"/>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8DC1087-41BC-4A8B-8198-6A1E0469808E}"/>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16107C2-F762-421F-8540-57A611D26B6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7A0D0C5-136D-47EF-A419-7D52CAA6511C}"/>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A97EDA-3785-4C65-8C95-7AAE181453C4}"/>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61DB764-B541-42F6-85BA-295B54B2A460}"/>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3317E8A-EE5A-4DD3-ADC5-6B064B3E0351}"/>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grpSp>
      <p:sp>
        <p:nvSpPr>
          <p:cNvPr id="27" name="TextBox 26">
            <a:extLst>
              <a:ext uri="{FF2B5EF4-FFF2-40B4-BE49-F238E27FC236}">
                <a16:creationId xmlns:a16="http://schemas.microsoft.com/office/drawing/2014/main" id="{6D22F770-B2B0-4BCE-99EC-46DC7B10AF8B}"/>
              </a:ext>
            </a:extLst>
          </p:cNvPr>
          <p:cNvSpPr txBox="1"/>
          <p:nvPr/>
        </p:nvSpPr>
        <p:spPr>
          <a:xfrm>
            <a:off x="6953250" y="2943534"/>
            <a:ext cx="4781550" cy="1938992"/>
          </a:xfrm>
          <a:prstGeom prst="rect">
            <a:avLst/>
          </a:prstGeom>
          <a:noFill/>
        </p:spPr>
        <p:txBody>
          <a:bodyPr wrap="square" rtlCol="0">
            <a:spAutoFit/>
          </a:bodyPr>
          <a:lstStyle/>
          <a:p>
            <a:pPr algn="ctr"/>
            <a:r>
              <a:rPr lang="en-US" altLang="ko-KR" sz="6000" b="1" smtClean="0">
                <a:solidFill>
                  <a:schemeClr val="accent2">
                    <a:lumMod val="60000"/>
                    <a:lumOff val="40000"/>
                  </a:schemeClr>
                </a:solidFill>
                <a:cs typeface="Arial" pitchFamily="34" charset="0"/>
              </a:rPr>
              <a:t>ĐÁNH GIÁ PHẦN MỀM</a:t>
            </a:r>
            <a:endParaRPr lang="ko-KR" altLang="en-US" sz="6000" b="1" dirty="0">
              <a:solidFill>
                <a:schemeClr val="accent2">
                  <a:lumMod val="60000"/>
                  <a:lumOff val="40000"/>
                </a:schemeClr>
              </a:solidFill>
              <a:cs typeface="Arial" pitchFamily="34" charset="0"/>
            </a:endParaRPr>
          </a:p>
        </p:txBody>
      </p:sp>
      <p:sp>
        <p:nvSpPr>
          <p:cNvPr id="29" name="TextBox 28">
            <a:extLst>
              <a:ext uri="{FF2B5EF4-FFF2-40B4-BE49-F238E27FC236}">
                <a16:creationId xmlns:a16="http://schemas.microsoft.com/office/drawing/2014/main" id="{BF228610-9D13-45A0-84AC-E8122282CDCE}"/>
              </a:ext>
            </a:extLst>
          </p:cNvPr>
          <p:cNvSpPr txBox="1"/>
          <p:nvPr/>
        </p:nvSpPr>
        <p:spPr>
          <a:xfrm>
            <a:off x="7032722" y="1075130"/>
            <a:ext cx="4622605" cy="1107996"/>
          </a:xfrm>
          <a:prstGeom prst="rect">
            <a:avLst/>
          </a:prstGeom>
          <a:noFill/>
        </p:spPr>
        <p:txBody>
          <a:bodyPr wrap="square" rtlCol="0">
            <a:spAutoFit/>
          </a:bodyPr>
          <a:lstStyle/>
          <a:p>
            <a:pPr algn="ctr"/>
            <a:r>
              <a:rPr lang="en-US" altLang="ko-KR" sz="5400" b="1" smtClean="0">
                <a:solidFill>
                  <a:schemeClr val="bg1"/>
                </a:solidFill>
                <a:latin typeface="Times New Roman" panose="02020603050405020304" pitchFamily="18" charset="0"/>
                <a:cs typeface="Times New Roman" panose="02020603050405020304" pitchFamily="18" charset="0"/>
              </a:rPr>
              <a:t>CHƯƠNG</a:t>
            </a:r>
            <a:r>
              <a:rPr lang="en-US" altLang="ko-KR" sz="6600" b="1" smtClean="0">
                <a:solidFill>
                  <a:schemeClr val="bg1"/>
                </a:solidFill>
                <a:latin typeface="Times New Roman" panose="02020603050405020304" pitchFamily="18" charset="0"/>
                <a:cs typeface="Times New Roman" panose="02020603050405020304" pitchFamily="18" charset="0"/>
              </a:rPr>
              <a:t> </a:t>
            </a:r>
            <a:r>
              <a:rPr lang="en-US" altLang="ko-KR" sz="6600" b="1">
                <a:solidFill>
                  <a:schemeClr val="bg1"/>
                </a:solidFill>
                <a:latin typeface="Times New Roman" panose="02020603050405020304" pitchFamily="18" charset="0"/>
                <a:cs typeface="Times New Roman" panose="02020603050405020304" pitchFamily="18" charset="0"/>
              </a:rPr>
              <a:t>6</a:t>
            </a:r>
            <a:endParaRPr lang="ko-KR" altLang="en-US" sz="6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02409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338866"/>
            <a:ext cx="6191673" cy="923330"/>
          </a:xfrm>
          <a:prstGeom prst="rect">
            <a:avLst/>
          </a:prstGeom>
          <a:noFill/>
        </p:spPr>
        <p:txBody>
          <a:bodyPr wrap="square" rtlCol="0" anchor="ctr">
            <a:spAutoFit/>
          </a:bodyPr>
          <a:lstStyle/>
          <a:p>
            <a:pPr algn="ctr"/>
            <a:r>
              <a:rPr lang="en-US" altLang="ko-KR" sz="5400" b="1" smtClean="0">
                <a:solidFill>
                  <a:schemeClr val="bg1"/>
                </a:solidFill>
                <a:latin typeface="Times New Roman" panose="02020603050405020304" pitchFamily="18" charset="0"/>
                <a:cs typeface="Times New Roman" panose="02020603050405020304" pitchFamily="18" charset="0"/>
              </a:rPr>
              <a:t>NỘI DUNG</a:t>
            </a:r>
            <a:endParaRPr lang="ko-KR" altLang="en-US" sz="5400" b="1"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514764" y="1652259"/>
            <a:ext cx="6385884" cy="646331"/>
            <a:chOff x="5994506" y="1634221"/>
            <a:chExt cx="5265165" cy="646331"/>
          </a:xfrm>
        </p:grpSpPr>
        <p:sp>
          <p:nvSpPr>
            <p:cNvPr id="9" name="TextBox 8"/>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Khả thi về kỹ thuật</a:t>
              </a:r>
            </a:p>
          </p:txBody>
        </p:sp>
        <p:sp>
          <p:nvSpPr>
            <p:cNvPr id="7" name="TextBox 6"/>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514764" y="2713153"/>
            <a:ext cx="6385884" cy="646331"/>
            <a:chOff x="5994506" y="1634221"/>
            <a:chExt cx="5265165" cy="646331"/>
          </a:xfrm>
        </p:grpSpPr>
        <p:sp>
          <p:nvSpPr>
            <p:cNvPr id="14" name="TextBox 13">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Công cụ phát triển</a:t>
              </a:r>
              <a:endParaRPr lang="ko-KR" altLang="en-US" sz="30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B4588561-B2BE-493A-8347-9D9AEBD88AFE}"/>
              </a:ext>
            </a:extLst>
          </p:cNvPr>
          <p:cNvGrpSpPr/>
          <p:nvPr/>
        </p:nvGrpSpPr>
        <p:grpSpPr>
          <a:xfrm>
            <a:off x="5514763" y="3774047"/>
            <a:ext cx="6385884" cy="646331"/>
            <a:chOff x="5994506" y="1634221"/>
            <a:chExt cx="5265165" cy="646331"/>
          </a:xfrm>
        </p:grpSpPr>
        <p:sp>
          <p:nvSpPr>
            <p:cNvPr id="13" name="TextBox 12">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Bảng tổng kết</a:t>
              </a:r>
              <a:endParaRPr lang="ko-KR" altLang="en-US" sz="3000" b="1" dirty="0">
                <a:solidFill>
                  <a:schemeClr val="bg1"/>
                </a:solidFill>
                <a:cs typeface="Arial" pitchFamily="34" charset="0"/>
              </a:endParaRPr>
            </a:p>
          </p:txBody>
        </p:sp>
        <p:sp>
          <p:nvSpPr>
            <p:cNvPr id="15" name="TextBox 14">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B4588561-B2BE-493A-8347-9D9AEBD88AFE}"/>
              </a:ext>
            </a:extLst>
          </p:cNvPr>
          <p:cNvGrpSpPr/>
          <p:nvPr/>
        </p:nvGrpSpPr>
        <p:grpSpPr>
          <a:xfrm>
            <a:off x="5514763" y="5895837"/>
            <a:ext cx="6385884" cy="646331"/>
            <a:chOff x="5994506" y="1634221"/>
            <a:chExt cx="5265165" cy="646331"/>
          </a:xfrm>
        </p:grpSpPr>
        <p:sp>
          <p:nvSpPr>
            <p:cNvPr id="17" name="TextBox 16">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Ngôn ngữ viết</a:t>
              </a:r>
              <a:endParaRPr lang="ko-KR" altLang="en-US" sz="3000" b="1" dirty="0">
                <a:solidFill>
                  <a:schemeClr val="bg1"/>
                </a:solidFill>
                <a:cs typeface="Arial" pitchFamily="34" charset="0"/>
              </a:endParaRPr>
            </a:p>
          </p:txBody>
        </p:sp>
        <p:sp>
          <p:nvSpPr>
            <p:cNvPr id="18" name="TextBox 17">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05.</a:t>
              </a:r>
              <a:endParaRPr lang="ko-KR" altLang="en-US" sz="3600" b="1" dirty="0">
                <a:solidFill>
                  <a:schemeClr val="bg1"/>
                </a:solidFill>
                <a:cs typeface="Arial" pitchFamily="34" charset="0"/>
              </a:endParaRPr>
            </a:p>
          </p:txBody>
        </p:sp>
      </p:grpSp>
      <p:grpSp>
        <p:nvGrpSpPr>
          <p:cNvPr id="19" name="Group 18">
            <a:extLst>
              <a:ext uri="{FF2B5EF4-FFF2-40B4-BE49-F238E27FC236}">
                <a16:creationId xmlns:a16="http://schemas.microsoft.com/office/drawing/2014/main" id="{B4588561-B2BE-493A-8347-9D9AEBD88AFE}"/>
              </a:ext>
            </a:extLst>
          </p:cNvPr>
          <p:cNvGrpSpPr/>
          <p:nvPr/>
        </p:nvGrpSpPr>
        <p:grpSpPr>
          <a:xfrm>
            <a:off x="5514763" y="4834941"/>
            <a:ext cx="6385884" cy="646331"/>
            <a:chOff x="5994506" y="1634221"/>
            <a:chExt cx="5265165" cy="646331"/>
          </a:xfrm>
        </p:grpSpPr>
        <p:sp>
          <p:nvSpPr>
            <p:cNvPr id="20" name="TextBox 19">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Yêu cầu bảo mật</a:t>
              </a:r>
              <a:endParaRPr lang="ko-KR" altLang="en-US" sz="3000" b="1" dirty="0">
                <a:solidFill>
                  <a:schemeClr val="bg1"/>
                </a:solidFill>
                <a:cs typeface="Arial" pitchFamily="34" charset="0"/>
              </a:endParaRPr>
            </a:p>
          </p:txBody>
        </p:sp>
        <p:sp>
          <p:nvSpPr>
            <p:cNvPr id="21" name="TextBox 20">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26168117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62500" lnSpcReduction="20000"/>
          </a:bodyPr>
          <a:lstStyle/>
          <a:p>
            <a:r>
              <a:rPr lang="en-US" dirty="0"/>
              <a:t>1.3. </a:t>
            </a:r>
            <a:r>
              <a:rPr lang="en-US" dirty="0" err="1"/>
              <a:t>Xác</a:t>
            </a:r>
            <a:r>
              <a:rPr lang="en-US" dirty="0"/>
              <a:t> </a:t>
            </a:r>
            <a:r>
              <a:rPr lang="en-US" dirty="0" err="1"/>
              <a:t>định</a:t>
            </a:r>
            <a:r>
              <a:rPr lang="en-US" dirty="0"/>
              <a:t> </a:t>
            </a:r>
            <a:r>
              <a:rPr lang="en-US" dirty="0" err="1"/>
              <a:t>thông</a:t>
            </a:r>
            <a:r>
              <a:rPr lang="en-US" dirty="0"/>
              <a:t> tin </a:t>
            </a:r>
            <a:r>
              <a:rPr lang="en-US" dirty="0" err="1"/>
              <a:t>cơ</a:t>
            </a:r>
            <a:r>
              <a:rPr lang="en-US" dirty="0"/>
              <a:t> </a:t>
            </a:r>
            <a:r>
              <a:rPr lang="en-US" dirty="0" err="1"/>
              <a:t>bản</a:t>
            </a:r>
            <a:r>
              <a:rPr lang="en-US" dirty="0"/>
              <a:t> </a:t>
            </a:r>
            <a:r>
              <a:rPr lang="en-US" dirty="0" err="1"/>
              <a:t>nghiệp</a:t>
            </a:r>
            <a:r>
              <a:rPr lang="en-US" dirty="0"/>
              <a:t> </a:t>
            </a:r>
            <a:r>
              <a:rPr lang="en-US" dirty="0" err="1"/>
              <a:t>vụ</a:t>
            </a:r>
            <a:r>
              <a:rPr lang="en-US" dirty="0"/>
              <a:t> </a:t>
            </a:r>
            <a:r>
              <a:rPr lang="en-US" dirty="0" err="1"/>
              <a:t>của</a:t>
            </a:r>
            <a:r>
              <a:rPr lang="en-US" dirty="0"/>
              <a:t> </a:t>
            </a:r>
            <a:r>
              <a:rPr lang="en-US" dirty="0" err="1"/>
              <a:t>bài</a:t>
            </a:r>
            <a:r>
              <a:rPr lang="en-US" dirty="0"/>
              <a:t> </a:t>
            </a:r>
            <a:r>
              <a:rPr lang="en-US" dirty="0" err="1"/>
              <a:t>toán</a:t>
            </a:r>
            <a:endParaRPr lang="en-US" dirty="0"/>
          </a:p>
        </p:txBody>
      </p:sp>
      <p:sp>
        <p:nvSpPr>
          <p:cNvPr id="43" name="TextBox 42">
            <a:extLst>
              <a:ext uri="{FF2B5EF4-FFF2-40B4-BE49-F238E27FC236}">
                <a16:creationId xmlns:a16="http://schemas.microsoft.com/office/drawing/2014/main" id="{22143DD7-654F-4A9D-B7CE-467202991C96}"/>
              </a:ext>
            </a:extLst>
          </p:cNvPr>
          <p:cNvSpPr txBox="1"/>
          <p:nvPr/>
        </p:nvSpPr>
        <p:spPr>
          <a:xfrm>
            <a:off x="1315915" y="1152527"/>
            <a:ext cx="4707380" cy="400110"/>
          </a:xfrm>
          <a:prstGeom prst="rect">
            <a:avLst/>
          </a:prstGeom>
          <a:noFill/>
        </p:spPr>
        <p:txBody>
          <a:bodyPr wrap="square" rtlCol="0">
            <a:spAutoFit/>
          </a:bodyPr>
          <a:lstStyle/>
          <a:p>
            <a:r>
              <a:rPr lang="en-GB" altLang="ko-KR" sz="2000" b="1" dirty="0" err="1">
                <a:latin typeface="Arial" pitchFamily="34" charset="0"/>
                <a:cs typeface="Arial" pitchFamily="34" charset="0"/>
              </a:rPr>
              <a:t>Thông</a:t>
            </a:r>
            <a:r>
              <a:rPr lang="en-GB" altLang="ko-KR" sz="2000" b="1" dirty="0">
                <a:latin typeface="Arial" pitchFamily="34" charset="0"/>
                <a:cs typeface="Arial" pitchFamily="34" charset="0"/>
              </a:rPr>
              <a:t> tin </a:t>
            </a:r>
            <a:r>
              <a:rPr lang="en-GB" altLang="ko-KR" sz="2000" b="1" dirty="0" err="1">
                <a:latin typeface="Arial" pitchFamily="34" charset="0"/>
                <a:cs typeface="Arial" pitchFamily="34" charset="0"/>
              </a:rPr>
              <a:t>cơ</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bản</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nghiệp</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vụ</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bài</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toán</a:t>
            </a:r>
            <a:endParaRPr lang="ko-KR" altLang="en-US" sz="2000" b="1" dirty="0">
              <a:latin typeface="Arial" pitchFamily="34" charset="0"/>
              <a:cs typeface="Arial" pitchFamily="34" charset="0"/>
            </a:endParaRPr>
          </a:p>
        </p:txBody>
      </p:sp>
      <p:pic>
        <p:nvPicPr>
          <p:cNvPr id="6" name="Picture 5">
            <a:extLst>
              <a:ext uri="{FF2B5EF4-FFF2-40B4-BE49-F238E27FC236}">
                <a16:creationId xmlns:a16="http://schemas.microsoft.com/office/drawing/2014/main" id="{6A3956AB-8370-4DDB-8D14-94BCD1EA3368}"/>
              </a:ext>
            </a:extLst>
          </p:cNvPr>
          <p:cNvPicPr>
            <a:picLocks noChangeAspect="1"/>
          </p:cNvPicPr>
          <p:nvPr/>
        </p:nvPicPr>
        <p:blipFill>
          <a:blip r:embed="rId2"/>
          <a:stretch>
            <a:fillRect/>
          </a:stretch>
        </p:blipFill>
        <p:spPr>
          <a:xfrm>
            <a:off x="1315915" y="1790443"/>
            <a:ext cx="10028704" cy="3032823"/>
          </a:xfrm>
          <a:prstGeom prst="rect">
            <a:avLst/>
          </a:prstGeom>
        </p:spPr>
      </p:pic>
    </p:spTree>
    <p:extLst>
      <p:ext uri="{BB962C8B-B14F-4D97-AF65-F5344CB8AC3E}">
        <p14:creationId xmlns:p14="http://schemas.microsoft.com/office/powerpoint/2010/main" val="198016226"/>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7" name="TextBox 6"/>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Khả thi về kỹ thuật</a:t>
              </a:r>
              <a:endParaRPr lang="en-US" altLang="ko-KR" sz="3200" b="1">
                <a:solidFill>
                  <a:schemeClr val="accent2">
                    <a:lumMod val="50000"/>
                  </a:schemeClr>
                </a:solidFill>
                <a:cs typeface="Arial" pitchFamily="34" charset="0"/>
              </a:endParaRPr>
            </a:p>
          </p:txBody>
        </p:sp>
        <p:sp>
          <p:nvSpPr>
            <p:cNvPr id="8" name="TextBox 7"/>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1</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grpSp>
        <p:nvGrpSpPr>
          <p:cNvPr id="16" name="Group 15"/>
          <p:cNvGrpSpPr/>
          <p:nvPr/>
        </p:nvGrpSpPr>
        <p:grpSpPr>
          <a:xfrm>
            <a:off x="2017800" y="1785440"/>
            <a:ext cx="5479650" cy="914400"/>
            <a:chOff x="2017800" y="1785440"/>
            <a:chExt cx="5479650" cy="914400"/>
          </a:xfrm>
        </p:grpSpPr>
        <p:sp>
          <p:nvSpPr>
            <p:cNvPr id="9" name="Round Same Side Corner Rectangle 8">
              <a:extLst>
                <a:ext uri="{FF2B5EF4-FFF2-40B4-BE49-F238E27FC236}">
                  <a16:creationId xmlns:a16="http://schemas.microsoft.com/office/drawing/2014/main" id="{E4451B41-2F0A-4F98-8F16-0D0192492445}"/>
                </a:ext>
              </a:extLst>
            </p:cNvPr>
            <p:cNvSpPr/>
            <p:nvPr/>
          </p:nvSpPr>
          <p:spPr>
            <a:xfrm>
              <a:off x="2017800" y="1785440"/>
              <a:ext cx="914400" cy="914400"/>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 Same Side Corner Rectangle 8">
              <a:extLst>
                <a:ext uri="{FF2B5EF4-FFF2-40B4-BE49-F238E27FC236}">
                  <a16:creationId xmlns:a16="http://schemas.microsoft.com/office/drawing/2014/main" id="{E4451B41-2F0A-4F98-8F16-0D0192492445}"/>
                </a:ext>
              </a:extLst>
            </p:cNvPr>
            <p:cNvSpPr/>
            <p:nvPr/>
          </p:nvSpPr>
          <p:spPr>
            <a:xfrm>
              <a:off x="3310754" y="1785440"/>
              <a:ext cx="914400" cy="914400"/>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p:cNvSpPr/>
            <p:nvPr/>
          </p:nvSpPr>
          <p:spPr>
            <a:xfrm>
              <a:off x="4603709" y="1785440"/>
              <a:ext cx="2893741" cy="905056"/>
            </a:xfrm>
            <a:prstGeom prst="rect">
              <a:avLst/>
            </a:prstGeom>
          </p:spPr>
          <p:txBody>
            <a:bodyPr wrap="none">
              <a:spAutoFit/>
            </a:bodyPr>
            <a:lstStyle/>
            <a:p>
              <a:pPr lvl="0" algn="just">
                <a:lnSpc>
                  <a:spcPct val="150000"/>
                </a:lnSpc>
                <a:spcAft>
                  <a:spcPts val="0"/>
                </a:spcAft>
              </a:pPr>
              <a:r>
                <a:rPr lang="en-US" sz="4000" b="1">
                  <a:solidFill>
                    <a:schemeClr val="accent3"/>
                  </a:solidFill>
                  <a:latin typeface="Times New Roman" panose="02020603050405020304" pitchFamily="18" charset="0"/>
                  <a:ea typeface="Times New Roman" panose="02020603050405020304" pitchFamily="18" charset="0"/>
                </a:rPr>
                <a:t>2 thành viên</a:t>
              </a:r>
            </a:p>
          </p:txBody>
        </p:sp>
      </p:grpSp>
      <p:sp>
        <p:nvSpPr>
          <p:cNvPr id="12"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8186458" y="3076692"/>
            <a:ext cx="914400" cy="986627"/>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p:cNvSpPr/>
          <p:nvPr/>
        </p:nvSpPr>
        <p:spPr>
          <a:xfrm>
            <a:off x="6415755" y="3117477"/>
            <a:ext cx="1568058" cy="905056"/>
          </a:xfrm>
          <a:prstGeom prst="rect">
            <a:avLst/>
          </a:prstGeom>
        </p:spPr>
        <p:txBody>
          <a:bodyPr wrap="none">
            <a:spAutoFit/>
          </a:bodyPr>
          <a:lstStyle/>
          <a:p>
            <a:pPr lvl="0" algn="just">
              <a:lnSpc>
                <a:spcPct val="150000"/>
              </a:lnSpc>
              <a:spcAft>
                <a:spcPts val="0"/>
              </a:spcAft>
            </a:pPr>
            <a:r>
              <a:rPr lang="en-US" sz="4000" b="1">
                <a:solidFill>
                  <a:schemeClr val="accent3"/>
                </a:solidFill>
                <a:latin typeface="Times New Roman" panose="02020603050405020304" pitchFamily="18" charset="0"/>
                <a:ea typeface="Times New Roman" panose="02020603050405020304" pitchFamily="18" charset="0"/>
              </a:rPr>
              <a:t>1</a:t>
            </a:r>
            <a:r>
              <a:rPr lang="en-US" sz="4000" b="1" smtClean="0">
                <a:solidFill>
                  <a:schemeClr val="accent3"/>
                </a:solidFill>
                <a:latin typeface="Times New Roman" panose="02020603050405020304" pitchFamily="18" charset="0"/>
                <a:ea typeface="Times New Roman" panose="02020603050405020304" pitchFamily="18" charset="0"/>
              </a:rPr>
              <a:t> tuần</a:t>
            </a:r>
            <a:endParaRPr lang="en-US" sz="4000" b="1">
              <a:solidFill>
                <a:schemeClr val="accent3"/>
              </a:solidFill>
              <a:latin typeface="Times New Roman" panose="02020603050405020304" pitchFamily="18" charset="0"/>
              <a:ea typeface="Times New Roman" panose="02020603050405020304" pitchFamily="18" charset="0"/>
            </a:endParaRPr>
          </a:p>
        </p:txBody>
      </p:sp>
      <p:sp>
        <p:nvSpPr>
          <p:cNvPr id="14" name="Oval 21">
            <a:extLst>
              <a:ext uri="{FF2B5EF4-FFF2-40B4-BE49-F238E27FC236}">
                <a16:creationId xmlns:a16="http://schemas.microsoft.com/office/drawing/2014/main" id="{B92F2676-D90E-40BF-8AC5-C623D6EC5932}"/>
              </a:ext>
            </a:extLst>
          </p:cNvPr>
          <p:cNvSpPr>
            <a:spLocks noChangeAspect="1"/>
          </p:cNvSpPr>
          <p:nvPr/>
        </p:nvSpPr>
        <p:spPr>
          <a:xfrm>
            <a:off x="2525077" y="4237840"/>
            <a:ext cx="1242877" cy="125325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Rectangle 14"/>
          <p:cNvSpPr/>
          <p:nvPr/>
        </p:nvSpPr>
        <p:spPr>
          <a:xfrm>
            <a:off x="4228765" y="4237839"/>
            <a:ext cx="2669705" cy="905056"/>
          </a:xfrm>
          <a:prstGeom prst="rect">
            <a:avLst/>
          </a:prstGeom>
        </p:spPr>
        <p:txBody>
          <a:bodyPr wrap="none">
            <a:spAutoFit/>
          </a:bodyPr>
          <a:lstStyle/>
          <a:p>
            <a:pPr lvl="0" algn="just">
              <a:lnSpc>
                <a:spcPct val="150000"/>
              </a:lnSpc>
              <a:spcAft>
                <a:spcPts val="0"/>
              </a:spcAft>
            </a:pPr>
            <a:r>
              <a:rPr lang="en-US" sz="4000" b="1" smtClean="0">
                <a:solidFill>
                  <a:schemeClr val="accent3"/>
                </a:solidFill>
                <a:latin typeface="Times New Roman" panose="02020603050405020304" pitchFamily="18" charset="0"/>
                <a:ea typeface="Times New Roman" panose="02020603050405020304" pitchFamily="18" charset="0"/>
              </a:rPr>
              <a:t>Trung bình</a:t>
            </a:r>
            <a:endParaRPr lang="en-US" sz="4000" b="1">
              <a:solidFill>
                <a:schemeClr val="accent3"/>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765436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7" name="TextBox 6"/>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Công cụ phát triển</a:t>
              </a:r>
              <a:endParaRPr lang="en-US" altLang="ko-KR" sz="3200" b="1">
                <a:solidFill>
                  <a:schemeClr val="accent2">
                    <a:lumMod val="50000"/>
                  </a:schemeClr>
                </a:solidFill>
                <a:cs typeface="Arial" pitchFamily="34" charset="0"/>
              </a:endParaRPr>
            </a:p>
          </p:txBody>
        </p:sp>
        <p:sp>
          <p:nvSpPr>
            <p:cNvPr id="8" name="TextBox 7"/>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2.</a:t>
              </a:r>
              <a:endParaRPr lang="ko-KR" altLang="en-US" sz="3200" b="1" dirty="0">
                <a:solidFill>
                  <a:schemeClr val="accent2">
                    <a:lumMod val="50000"/>
                  </a:schemeClr>
                </a:solidFill>
                <a:cs typeface="Arial" pitchFamily="34" charset="0"/>
              </a:endParaRPr>
            </a:p>
          </p:txBody>
        </p:sp>
      </p:grpSp>
      <p:sp>
        <p:nvSpPr>
          <p:cNvPr id="12" name="Rectangle 11"/>
          <p:cNvSpPr/>
          <p:nvPr/>
        </p:nvSpPr>
        <p:spPr>
          <a:xfrm>
            <a:off x="1053991" y="1471390"/>
            <a:ext cx="10725150" cy="3970318"/>
          </a:xfrm>
          <a:prstGeom prst="rect">
            <a:avLst/>
          </a:prstGeom>
        </p:spPr>
        <p:txBody>
          <a:bodyPr wrap="square">
            <a:spAutoFit/>
          </a:bodyPr>
          <a:lstStyle/>
          <a:p>
            <a:pPr marL="342900" lvl="0" indent="-342900" algn="just">
              <a:lnSpc>
                <a:spcPct val="150000"/>
              </a:lnSpc>
              <a:spcAft>
                <a:spcPts val="0"/>
              </a:spcAft>
              <a:buFont typeface="Symbol" panose="05050102010706020507" pitchFamily="18" charset="2"/>
              <a:buChar char=""/>
            </a:pPr>
            <a:r>
              <a:rPr lang="en-US" sz="2800" b="1">
                <a:solidFill>
                  <a:schemeClr val="accent3"/>
                </a:solidFill>
                <a:latin typeface="Times New Roman" panose="02020603050405020304" pitchFamily="18" charset="0"/>
                <a:ea typeface="Times New Roman" panose="02020603050405020304" pitchFamily="18" charset="0"/>
              </a:rPr>
              <a:t>Hệ điều hành: </a:t>
            </a:r>
            <a:r>
              <a:rPr lang="en-US" sz="2800">
                <a:solidFill>
                  <a:schemeClr val="accent3"/>
                </a:solidFill>
                <a:latin typeface="Times New Roman" panose="02020603050405020304" pitchFamily="18" charset="0"/>
                <a:ea typeface="Times New Roman" panose="02020603050405020304" pitchFamily="18" charset="0"/>
              </a:rPr>
              <a:t>Windows 8.1 và Windows 10</a:t>
            </a:r>
          </a:p>
          <a:p>
            <a:pPr marL="342900" lvl="0" indent="-342900" algn="just">
              <a:lnSpc>
                <a:spcPct val="150000"/>
              </a:lnSpc>
              <a:spcAft>
                <a:spcPts val="0"/>
              </a:spcAft>
              <a:buFont typeface="Symbol" panose="05050102010706020507" pitchFamily="18" charset="2"/>
              <a:buChar char=""/>
            </a:pPr>
            <a:r>
              <a:rPr lang="en-US" sz="2800" b="1">
                <a:solidFill>
                  <a:schemeClr val="accent3"/>
                </a:solidFill>
                <a:latin typeface="Times New Roman" panose="02020603050405020304" pitchFamily="18" charset="0"/>
                <a:ea typeface="Times New Roman" panose="02020603050405020304" pitchFamily="18" charset="0"/>
              </a:rPr>
              <a:t>Công cụ lập trình:</a:t>
            </a:r>
            <a:r>
              <a:rPr lang="en-US" sz="2800">
                <a:solidFill>
                  <a:schemeClr val="accent3"/>
                </a:solidFill>
                <a:latin typeface="Times New Roman" panose="02020603050405020304" pitchFamily="18" charset="0"/>
                <a:ea typeface="Times New Roman" panose="02020603050405020304" pitchFamily="18" charset="0"/>
              </a:rPr>
              <a:t> Microsoft Visual Studio 2017 (ngôn ngữ C#)</a:t>
            </a:r>
          </a:p>
          <a:p>
            <a:pPr marL="342900" lvl="0" indent="-342900" algn="just">
              <a:lnSpc>
                <a:spcPct val="150000"/>
              </a:lnSpc>
              <a:spcAft>
                <a:spcPts val="0"/>
              </a:spcAft>
              <a:buFont typeface="Symbol" panose="05050102010706020507" pitchFamily="18" charset="2"/>
              <a:buChar char=""/>
            </a:pPr>
            <a:r>
              <a:rPr lang="en-US" sz="2800" b="1">
                <a:solidFill>
                  <a:schemeClr val="accent3"/>
                </a:solidFill>
                <a:latin typeface="Times New Roman" panose="02020603050405020304" pitchFamily="18" charset="0"/>
                <a:ea typeface="Times New Roman" panose="02020603050405020304" pitchFamily="18" charset="0"/>
              </a:rPr>
              <a:t>Hệ quản trị cơ sở dữ liệu: </a:t>
            </a:r>
            <a:r>
              <a:rPr lang="en-US" sz="2800">
                <a:solidFill>
                  <a:schemeClr val="accent3"/>
                </a:solidFill>
                <a:latin typeface="Times New Roman" panose="02020603050405020304" pitchFamily="18" charset="0"/>
                <a:ea typeface="Times New Roman" panose="02020603050405020304" pitchFamily="18" charset="0"/>
              </a:rPr>
              <a:t>Microsoft SQL Server 2017</a:t>
            </a:r>
          </a:p>
          <a:p>
            <a:pPr marL="342900" lvl="0" indent="-342900" algn="just">
              <a:lnSpc>
                <a:spcPct val="150000"/>
              </a:lnSpc>
              <a:spcAft>
                <a:spcPts val="0"/>
              </a:spcAft>
              <a:buFont typeface="Symbol" panose="05050102010706020507" pitchFamily="18" charset="2"/>
              <a:buChar char=""/>
            </a:pPr>
            <a:r>
              <a:rPr lang="en-US" sz="2800" b="1">
                <a:solidFill>
                  <a:schemeClr val="accent3"/>
                </a:solidFill>
                <a:latin typeface="Times New Roman" panose="02020603050405020304" pitchFamily="18" charset="0"/>
                <a:ea typeface="Times New Roman" panose="02020603050405020304" pitchFamily="18" charset="0"/>
              </a:rPr>
              <a:t>Công cụ dùng để phân tích, thiết kế các mô hình dữ liệu: </a:t>
            </a:r>
            <a:r>
              <a:rPr lang="en-US" sz="2800">
                <a:solidFill>
                  <a:schemeClr val="accent3"/>
                </a:solidFill>
                <a:latin typeface="Times New Roman" panose="02020603050405020304" pitchFamily="18" charset="0"/>
                <a:ea typeface="Times New Roman" panose="02020603050405020304" pitchFamily="18" charset="0"/>
              </a:rPr>
              <a:t>Power Designer 16.1 </a:t>
            </a:r>
          </a:p>
          <a:p>
            <a:pPr marL="342900" lvl="0" indent="-342900" algn="just">
              <a:lnSpc>
                <a:spcPct val="150000"/>
              </a:lnSpc>
              <a:spcAft>
                <a:spcPts val="0"/>
              </a:spcAft>
              <a:buFont typeface="Symbol" panose="05050102010706020507" pitchFamily="18" charset="2"/>
              <a:buChar char=""/>
            </a:pPr>
            <a:r>
              <a:rPr lang="en-US" sz="2800" b="1">
                <a:solidFill>
                  <a:schemeClr val="accent3"/>
                </a:solidFill>
                <a:latin typeface="Times New Roman" panose="02020603050405020304" pitchFamily="18" charset="0"/>
                <a:ea typeface="Times New Roman" panose="02020603050405020304" pitchFamily="18" charset="0"/>
              </a:rPr>
              <a:t>Công cụ hỗ trợ khác: </a:t>
            </a:r>
            <a:r>
              <a:rPr lang="en-US" sz="2800">
                <a:solidFill>
                  <a:schemeClr val="accent3"/>
                </a:solidFill>
                <a:latin typeface="Times New Roman" panose="02020603050405020304" pitchFamily="18" charset="0"/>
                <a:ea typeface="Times New Roman" panose="02020603050405020304" pitchFamily="18" charset="0"/>
              </a:rPr>
              <a:t>Word, PPT…</a:t>
            </a:r>
          </a:p>
        </p:txBody>
      </p:sp>
    </p:spTree>
    <p:extLst>
      <p:ext uri="{BB962C8B-B14F-4D97-AF65-F5344CB8AC3E}">
        <p14:creationId xmlns:p14="http://schemas.microsoft.com/office/powerpoint/2010/main" val="1020186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7" name="TextBox 6"/>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Bảng tổng kết</a:t>
              </a:r>
              <a:endParaRPr lang="en-US" altLang="ko-KR" sz="3200" b="1">
                <a:solidFill>
                  <a:schemeClr val="accent2">
                    <a:lumMod val="50000"/>
                  </a:schemeClr>
                </a:solidFill>
                <a:cs typeface="Arial" pitchFamily="34" charset="0"/>
              </a:endParaRPr>
            </a:p>
          </p:txBody>
        </p:sp>
        <p:sp>
          <p:nvSpPr>
            <p:cNvPr id="8" name="TextBox 7"/>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3</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pic>
        <p:nvPicPr>
          <p:cNvPr id="2" name="Picture 1"/>
          <p:cNvPicPr>
            <a:picLocks noChangeAspect="1"/>
          </p:cNvPicPr>
          <p:nvPr/>
        </p:nvPicPr>
        <p:blipFill>
          <a:blip r:embed="rId2"/>
          <a:stretch>
            <a:fillRect/>
          </a:stretch>
        </p:blipFill>
        <p:spPr>
          <a:xfrm>
            <a:off x="3042801" y="1009178"/>
            <a:ext cx="6088791" cy="5486400"/>
          </a:xfrm>
          <a:prstGeom prst="rect">
            <a:avLst/>
          </a:prstGeom>
        </p:spPr>
      </p:pic>
    </p:spTree>
    <p:extLst>
      <p:ext uri="{BB962C8B-B14F-4D97-AF65-F5344CB8AC3E}">
        <p14:creationId xmlns:p14="http://schemas.microsoft.com/office/powerpoint/2010/main" val="1146867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7" name="TextBox 6"/>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Yêu cầu bảo mật</a:t>
              </a:r>
              <a:endParaRPr lang="en-US" altLang="ko-KR" sz="3200" b="1">
                <a:solidFill>
                  <a:schemeClr val="accent2">
                    <a:lumMod val="50000"/>
                  </a:schemeClr>
                </a:solidFill>
                <a:cs typeface="Arial" pitchFamily="34" charset="0"/>
              </a:endParaRPr>
            </a:p>
          </p:txBody>
        </p:sp>
        <p:sp>
          <p:nvSpPr>
            <p:cNvPr id="8" name="TextBox 7"/>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4.</a:t>
              </a:r>
              <a:endParaRPr lang="ko-KR" altLang="en-US" sz="3200" b="1" dirty="0">
                <a:solidFill>
                  <a:schemeClr val="accent2">
                    <a:lumMod val="50000"/>
                  </a:schemeClr>
                </a:solidFill>
                <a:cs typeface="Arial" pitchFamily="34" charset="0"/>
              </a:endParaRPr>
            </a:p>
          </p:txBody>
        </p:sp>
      </p:grpSp>
      <p:sp>
        <p:nvSpPr>
          <p:cNvPr id="3" name="Rectangle 2"/>
          <p:cNvSpPr/>
          <p:nvPr/>
        </p:nvSpPr>
        <p:spPr>
          <a:xfrm>
            <a:off x="3661969" y="1255440"/>
            <a:ext cx="8117172" cy="1307537"/>
          </a:xfrm>
          <a:prstGeom prst="rect">
            <a:avLst/>
          </a:prstGeom>
        </p:spPr>
        <p:txBody>
          <a:bodyPr wrap="square">
            <a:spAutoFit/>
          </a:bodyPr>
          <a:lstStyle/>
          <a:p>
            <a:pPr indent="457200" algn="just">
              <a:lnSpc>
                <a:spcPct val="150000"/>
              </a:lnSpc>
              <a:spcAft>
                <a:spcPts val="0"/>
              </a:spcAft>
            </a:pPr>
            <a:r>
              <a:rPr lang="en-US" sz="2800" b="1">
                <a:solidFill>
                  <a:schemeClr val="accent3"/>
                </a:solidFill>
                <a:latin typeface="Times New Roman" panose="02020603050405020304" pitchFamily="18" charset="0"/>
                <a:ea typeface="Times New Roman" panose="02020603050405020304" pitchFamily="18" charset="0"/>
              </a:rPr>
              <a:t>Chỉ người có Username và PassWord của hệ thống mới có quyền truy cập quản trị hệ thống</a:t>
            </a:r>
          </a:p>
        </p:txBody>
      </p:sp>
      <p:grpSp>
        <p:nvGrpSpPr>
          <p:cNvPr id="9" name="Group 8">
            <a:extLst>
              <a:ext uri="{FF2B5EF4-FFF2-40B4-BE49-F238E27FC236}">
                <a16:creationId xmlns:a16="http://schemas.microsoft.com/office/drawing/2014/main" id="{8D332BC7-67DC-4C18-8213-80400D773C4A}"/>
              </a:ext>
            </a:extLst>
          </p:cNvPr>
          <p:cNvGrpSpPr/>
          <p:nvPr/>
        </p:nvGrpSpPr>
        <p:grpSpPr>
          <a:xfrm>
            <a:off x="769387" y="1960677"/>
            <a:ext cx="2136217" cy="4092370"/>
            <a:chOff x="5079718" y="2613499"/>
            <a:chExt cx="2136217" cy="4092370"/>
          </a:xfrm>
        </p:grpSpPr>
        <p:sp>
          <p:nvSpPr>
            <p:cNvPr id="10" name="Freeform: Shape 25">
              <a:extLst>
                <a:ext uri="{FF2B5EF4-FFF2-40B4-BE49-F238E27FC236}">
                  <a16:creationId xmlns:a16="http://schemas.microsoft.com/office/drawing/2014/main" id="{D4C2EE13-1C45-4B81-981E-2A1CFCA5C18D}"/>
                </a:ext>
              </a:extLst>
            </p:cNvPr>
            <p:cNvSpPr/>
            <p:nvPr/>
          </p:nvSpPr>
          <p:spPr>
            <a:xfrm>
              <a:off x="6507610" y="2613499"/>
              <a:ext cx="112432" cy="1028757"/>
            </a:xfrm>
            <a:custGeom>
              <a:avLst/>
              <a:gdLst>
                <a:gd name="connsiteX0" fmla="*/ 0 w 112432"/>
                <a:gd name="connsiteY0" fmla="*/ 0 h 1028757"/>
                <a:gd name="connsiteX1" fmla="*/ 113557 w 112432"/>
                <a:gd name="connsiteY1" fmla="*/ 0 h 1028757"/>
                <a:gd name="connsiteX2" fmla="*/ 113557 w 112432"/>
                <a:gd name="connsiteY2" fmla="*/ 1029881 h 1028757"/>
                <a:gd name="connsiteX3" fmla="*/ 0 w 112432"/>
                <a:gd name="connsiteY3" fmla="*/ 1029881 h 1028757"/>
              </a:gdLst>
              <a:ahLst/>
              <a:cxnLst>
                <a:cxn ang="0">
                  <a:pos x="connsiteX0" y="connsiteY0"/>
                </a:cxn>
                <a:cxn ang="0">
                  <a:pos x="connsiteX1" y="connsiteY1"/>
                </a:cxn>
                <a:cxn ang="0">
                  <a:pos x="connsiteX2" y="connsiteY2"/>
                </a:cxn>
                <a:cxn ang="0">
                  <a:pos x="connsiteX3" y="connsiteY3"/>
                </a:cxn>
              </a:cxnLst>
              <a:rect l="l" t="t" r="r" b="b"/>
              <a:pathLst>
                <a:path w="112432" h="1028757">
                  <a:moveTo>
                    <a:pt x="0" y="0"/>
                  </a:moveTo>
                  <a:lnTo>
                    <a:pt x="113557" y="0"/>
                  </a:lnTo>
                  <a:lnTo>
                    <a:pt x="113557" y="1029881"/>
                  </a:lnTo>
                  <a:lnTo>
                    <a:pt x="0" y="1029881"/>
                  </a:lnTo>
                  <a:close/>
                </a:path>
              </a:pathLst>
            </a:custGeom>
            <a:solidFill>
              <a:schemeClr val="accent1">
                <a:lumMod val="50000"/>
              </a:schemeClr>
            </a:solidFill>
            <a:ln w="5615" cap="flat">
              <a:noFill/>
              <a:prstDash val="solid"/>
              <a:miter/>
            </a:ln>
          </p:spPr>
          <p:txBody>
            <a:bodyPr rtlCol="0" anchor="ctr"/>
            <a:lstStyle/>
            <a:p>
              <a:endParaRPr lang="en-US" dirty="0"/>
            </a:p>
          </p:txBody>
        </p:sp>
        <p:grpSp>
          <p:nvGrpSpPr>
            <p:cNvPr id="11" name="Group 10">
              <a:extLst>
                <a:ext uri="{FF2B5EF4-FFF2-40B4-BE49-F238E27FC236}">
                  <a16:creationId xmlns:a16="http://schemas.microsoft.com/office/drawing/2014/main" id="{A996632A-CBE6-41A6-B7C0-2FA217BBD30C}"/>
                </a:ext>
              </a:extLst>
            </p:cNvPr>
            <p:cNvGrpSpPr/>
            <p:nvPr/>
          </p:nvGrpSpPr>
          <p:grpSpPr>
            <a:xfrm>
              <a:off x="6506834" y="2638613"/>
              <a:ext cx="114946" cy="1063378"/>
              <a:chOff x="6506834" y="2638613"/>
              <a:chExt cx="112433" cy="1063378"/>
            </a:xfrm>
          </p:grpSpPr>
          <p:sp>
            <p:nvSpPr>
              <p:cNvPr id="24" name="Parallelogram 23">
                <a:extLst>
                  <a:ext uri="{FF2B5EF4-FFF2-40B4-BE49-F238E27FC236}">
                    <a16:creationId xmlns:a16="http://schemas.microsoft.com/office/drawing/2014/main" id="{A8FDE0AA-07E1-4DAF-92E9-6D4B1C44B9DE}"/>
                  </a:ext>
                </a:extLst>
              </p:cNvPr>
              <p:cNvSpPr/>
              <p:nvPr/>
            </p:nvSpPr>
            <p:spPr>
              <a:xfrm rot="16200000">
                <a:off x="6479597" y="266585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a:extLst>
                  <a:ext uri="{FF2B5EF4-FFF2-40B4-BE49-F238E27FC236}">
                    <a16:creationId xmlns:a16="http://schemas.microsoft.com/office/drawing/2014/main" id="{64A9BA09-556C-4C57-99DD-BB8320DFFDB0}"/>
                  </a:ext>
                </a:extLst>
              </p:cNvPr>
              <p:cNvSpPr/>
              <p:nvPr/>
            </p:nvSpPr>
            <p:spPr>
              <a:xfrm rot="16200000">
                <a:off x="6479597" y="2845144"/>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A49163B6-98E9-4482-8E39-3B92B2912D26}"/>
                  </a:ext>
                </a:extLst>
              </p:cNvPr>
              <p:cNvSpPr/>
              <p:nvPr/>
            </p:nvSpPr>
            <p:spPr>
              <a:xfrm rot="16200000">
                <a:off x="6479597" y="3024438"/>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a:extLst>
                  <a:ext uri="{FF2B5EF4-FFF2-40B4-BE49-F238E27FC236}">
                    <a16:creationId xmlns:a16="http://schemas.microsoft.com/office/drawing/2014/main" id="{C5325E0A-BCBE-4F8A-B229-A2EBFE54D6D0}"/>
                  </a:ext>
                </a:extLst>
              </p:cNvPr>
              <p:cNvSpPr/>
              <p:nvPr/>
            </p:nvSpPr>
            <p:spPr>
              <a:xfrm rot="16200000">
                <a:off x="6479597" y="3203732"/>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DE9FEE4F-DB7C-4F72-A46A-3651D6069CC7}"/>
                  </a:ext>
                </a:extLst>
              </p:cNvPr>
              <p:cNvSpPr/>
              <p:nvPr/>
            </p:nvSpPr>
            <p:spPr>
              <a:xfrm rot="16200000">
                <a:off x="6479597" y="3383026"/>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56D53AF8-CAE7-41B4-92D9-10779018A845}"/>
                  </a:ext>
                </a:extLst>
              </p:cNvPr>
              <p:cNvSpPr/>
              <p:nvPr/>
            </p:nvSpPr>
            <p:spPr>
              <a:xfrm rot="16200000">
                <a:off x="6479597" y="356232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Shape 27">
              <a:extLst>
                <a:ext uri="{FF2B5EF4-FFF2-40B4-BE49-F238E27FC236}">
                  <a16:creationId xmlns:a16="http://schemas.microsoft.com/office/drawing/2014/main" id="{520E1241-2ECA-4520-A8A9-D57B8F1E9FDD}"/>
                </a:ext>
              </a:extLst>
            </p:cNvPr>
            <p:cNvSpPr/>
            <p:nvPr/>
          </p:nvSpPr>
          <p:spPr>
            <a:xfrm>
              <a:off x="5423199" y="6621545"/>
              <a:ext cx="1456001" cy="84324"/>
            </a:xfrm>
            <a:custGeom>
              <a:avLst/>
              <a:gdLst>
                <a:gd name="connsiteX0" fmla="*/ 0 w 1456000"/>
                <a:gd name="connsiteY0" fmla="*/ 0 h 84324"/>
                <a:gd name="connsiteX1" fmla="*/ 1457125 w 1456000"/>
                <a:gd name="connsiteY1" fmla="*/ 0 h 84324"/>
                <a:gd name="connsiteX2" fmla="*/ 1457125 w 1456000"/>
                <a:gd name="connsiteY2" fmla="*/ 88822 h 84324"/>
                <a:gd name="connsiteX3" fmla="*/ 0 w 1456000"/>
                <a:gd name="connsiteY3" fmla="*/ 88822 h 84324"/>
              </a:gdLst>
              <a:ahLst/>
              <a:cxnLst>
                <a:cxn ang="0">
                  <a:pos x="connsiteX0" y="connsiteY0"/>
                </a:cxn>
                <a:cxn ang="0">
                  <a:pos x="connsiteX1" y="connsiteY1"/>
                </a:cxn>
                <a:cxn ang="0">
                  <a:pos x="connsiteX2" y="connsiteY2"/>
                </a:cxn>
                <a:cxn ang="0">
                  <a:pos x="connsiteX3" y="connsiteY3"/>
                </a:cxn>
              </a:cxnLst>
              <a:rect l="l" t="t" r="r" b="b"/>
              <a:pathLst>
                <a:path w="1456000" h="84324">
                  <a:moveTo>
                    <a:pt x="0" y="0"/>
                  </a:moveTo>
                  <a:lnTo>
                    <a:pt x="1457125" y="0"/>
                  </a:lnTo>
                  <a:lnTo>
                    <a:pt x="1457125" y="88822"/>
                  </a:lnTo>
                  <a:lnTo>
                    <a:pt x="0" y="88822"/>
                  </a:lnTo>
                  <a:close/>
                </a:path>
              </a:pathLst>
            </a:custGeom>
            <a:solidFill>
              <a:schemeClr val="accent1">
                <a:lumMod val="50000"/>
              </a:schemeClr>
            </a:solidFill>
            <a:ln w="5615" cap="flat">
              <a:noFill/>
              <a:prstDash val="solid"/>
              <a:miter/>
            </a:ln>
          </p:spPr>
          <p:txBody>
            <a:bodyPr rtlCol="0" anchor="ctr"/>
            <a:lstStyle/>
            <a:p>
              <a:endParaRPr lang="en-US"/>
            </a:p>
          </p:txBody>
        </p:sp>
        <p:sp>
          <p:nvSpPr>
            <p:cNvPr id="13" name="Freeform: Shape 28">
              <a:extLst>
                <a:ext uri="{FF2B5EF4-FFF2-40B4-BE49-F238E27FC236}">
                  <a16:creationId xmlns:a16="http://schemas.microsoft.com/office/drawing/2014/main" id="{361E6F3E-7D9A-46F0-B71C-EBE26F61643E}"/>
                </a:ext>
              </a:extLst>
            </p:cNvPr>
            <p:cNvSpPr/>
            <p:nvPr/>
          </p:nvSpPr>
          <p:spPr>
            <a:xfrm>
              <a:off x="5266356" y="4017047"/>
              <a:ext cx="1764628" cy="2607310"/>
            </a:xfrm>
            <a:custGeom>
              <a:avLst/>
              <a:gdLst>
                <a:gd name="connsiteX0" fmla="*/ 1539763 w 1759568"/>
                <a:gd name="connsiteY0" fmla="*/ 2585947 h 2602811"/>
                <a:gd name="connsiteX1" fmla="*/ 224303 w 1759568"/>
                <a:gd name="connsiteY1" fmla="*/ 2607309 h 2602811"/>
                <a:gd name="connsiteX2" fmla="*/ 0 w 1759568"/>
                <a:gd name="connsiteY2" fmla="*/ 0 h 2602811"/>
                <a:gd name="connsiteX3" fmla="*/ 1764628 w 1759568"/>
                <a:gd name="connsiteY3" fmla="*/ 0 h 2602811"/>
                <a:gd name="connsiteX0" fmla="*/ 1536685 w 1764628"/>
                <a:gd name="connsiteY0" fmla="*/ 2601341 h 2607309"/>
                <a:gd name="connsiteX1" fmla="*/ 224303 w 1764628"/>
                <a:gd name="connsiteY1" fmla="*/ 2607309 h 2607309"/>
                <a:gd name="connsiteX2" fmla="*/ 0 w 1764628"/>
                <a:gd name="connsiteY2" fmla="*/ 0 h 2607309"/>
                <a:gd name="connsiteX3" fmla="*/ 1764628 w 1764628"/>
                <a:gd name="connsiteY3" fmla="*/ 0 h 2607309"/>
                <a:gd name="connsiteX4" fmla="*/ 1536685 w 1764628"/>
                <a:gd name="connsiteY4" fmla="*/ 2601341 h 260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28" h="2607309">
                  <a:moveTo>
                    <a:pt x="1536685" y="2601341"/>
                  </a:moveTo>
                  <a:lnTo>
                    <a:pt x="224303" y="2607309"/>
                  </a:lnTo>
                  <a:lnTo>
                    <a:pt x="0" y="0"/>
                  </a:lnTo>
                  <a:lnTo>
                    <a:pt x="1764628" y="0"/>
                  </a:lnTo>
                  <a:cubicBezTo>
                    <a:pt x="1689673" y="861982"/>
                    <a:pt x="1611640" y="1739359"/>
                    <a:pt x="1536685" y="2601341"/>
                  </a:cubicBezTo>
                  <a:close/>
                </a:path>
              </a:pathLst>
            </a:custGeom>
            <a:solidFill>
              <a:schemeClr val="accent1"/>
            </a:solidFill>
            <a:ln w="5615" cap="flat">
              <a:noFill/>
              <a:prstDash val="solid"/>
              <a:miter/>
            </a:ln>
          </p:spPr>
          <p:txBody>
            <a:bodyPr rtlCol="0" anchor="ctr"/>
            <a:lstStyle/>
            <a:p>
              <a:endParaRPr lang="en-US"/>
            </a:p>
          </p:txBody>
        </p:sp>
        <p:sp>
          <p:nvSpPr>
            <p:cNvPr id="14" name="Freeform: Shape 29">
              <a:extLst>
                <a:ext uri="{FF2B5EF4-FFF2-40B4-BE49-F238E27FC236}">
                  <a16:creationId xmlns:a16="http://schemas.microsoft.com/office/drawing/2014/main" id="{E192D532-9FD0-4943-AE7C-90D330FC0549}"/>
                </a:ext>
              </a:extLst>
            </p:cNvPr>
            <p:cNvSpPr/>
            <p:nvPr/>
          </p:nvSpPr>
          <p:spPr>
            <a:xfrm>
              <a:off x="6199545" y="4017047"/>
              <a:ext cx="830315" cy="2608381"/>
            </a:xfrm>
            <a:custGeom>
              <a:avLst/>
              <a:gdLst>
                <a:gd name="connsiteX0" fmla="*/ 0 w 809513"/>
                <a:gd name="connsiteY0" fmla="*/ 2596066 h 2591568"/>
                <a:gd name="connsiteX1" fmla="*/ 588022 w 809513"/>
                <a:gd name="connsiteY1" fmla="*/ 2586509 h 2591568"/>
                <a:gd name="connsiteX2" fmla="*/ 813449 w 809513"/>
                <a:gd name="connsiteY2" fmla="*/ 0 h 2591568"/>
                <a:gd name="connsiteX3" fmla="*/ 0 w 809513"/>
                <a:gd name="connsiteY3" fmla="*/ 0 h 2591568"/>
                <a:gd name="connsiteX0" fmla="*/ 0 w 813449"/>
                <a:gd name="connsiteY0" fmla="*/ 2608381 h 2608381"/>
                <a:gd name="connsiteX1" fmla="*/ 588022 w 813449"/>
                <a:gd name="connsiteY1" fmla="*/ 2586509 h 2608381"/>
                <a:gd name="connsiteX2" fmla="*/ 813449 w 813449"/>
                <a:gd name="connsiteY2" fmla="*/ 0 h 2608381"/>
                <a:gd name="connsiteX3" fmla="*/ 0 w 813449"/>
                <a:gd name="connsiteY3" fmla="*/ 0 h 2608381"/>
                <a:gd name="connsiteX4" fmla="*/ 0 w 813449"/>
                <a:gd name="connsiteY4" fmla="*/ 2608381 h 2608381"/>
                <a:gd name="connsiteX0" fmla="*/ 0 w 813449"/>
                <a:gd name="connsiteY0" fmla="*/ 2608381 h 2608381"/>
                <a:gd name="connsiteX1" fmla="*/ 584943 w 813449"/>
                <a:gd name="connsiteY1" fmla="*/ 2604981 h 2608381"/>
                <a:gd name="connsiteX2" fmla="*/ 813449 w 813449"/>
                <a:gd name="connsiteY2" fmla="*/ 0 h 2608381"/>
                <a:gd name="connsiteX3" fmla="*/ 0 w 813449"/>
                <a:gd name="connsiteY3" fmla="*/ 0 h 2608381"/>
                <a:gd name="connsiteX4" fmla="*/ 0 w 813449"/>
                <a:gd name="connsiteY4" fmla="*/ 2608381 h 2608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449" h="2608381">
                  <a:moveTo>
                    <a:pt x="0" y="2608381"/>
                  </a:moveTo>
                  <a:lnTo>
                    <a:pt x="584943" y="2604981"/>
                  </a:lnTo>
                  <a:lnTo>
                    <a:pt x="813449" y="0"/>
                  </a:lnTo>
                  <a:lnTo>
                    <a:pt x="0" y="0"/>
                  </a:lnTo>
                  <a:lnTo>
                    <a:pt x="0" y="2608381"/>
                  </a:lnTo>
                  <a:close/>
                </a:path>
              </a:pathLst>
            </a:custGeom>
            <a:solidFill>
              <a:schemeClr val="accent1">
                <a:lumMod val="75000"/>
              </a:schemeClr>
            </a:solidFill>
            <a:ln w="5615" cap="flat">
              <a:noFill/>
              <a:prstDash val="solid"/>
              <a:miter/>
            </a:ln>
          </p:spPr>
          <p:txBody>
            <a:bodyPr rtlCol="0" anchor="ctr"/>
            <a:lstStyle/>
            <a:p>
              <a:endParaRPr lang="en-US"/>
            </a:p>
          </p:txBody>
        </p:sp>
        <p:sp>
          <p:nvSpPr>
            <p:cNvPr id="15" name="Freeform: Shape 30">
              <a:extLst>
                <a:ext uri="{FF2B5EF4-FFF2-40B4-BE49-F238E27FC236}">
                  <a16:creationId xmlns:a16="http://schemas.microsoft.com/office/drawing/2014/main" id="{308E599D-8725-496B-8B31-A1DE00772D7D}"/>
                </a:ext>
              </a:extLst>
            </p:cNvPr>
            <p:cNvSpPr/>
            <p:nvPr/>
          </p:nvSpPr>
          <p:spPr>
            <a:xfrm>
              <a:off x="5339999" y="4832745"/>
              <a:ext cx="1613406" cy="730811"/>
            </a:xfrm>
            <a:custGeom>
              <a:avLst/>
              <a:gdLst>
                <a:gd name="connsiteX0" fmla="*/ 1556628 w 1613405"/>
                <a:gd name="connsiteY0" fmla="*/ 730811 h 730811"/>
                <a:gd name="connsiteX1" fmla="*/ 60714 w 1613405"/>
                <a:gd name="connsiteY1" fmla="*/ 730811 h 730811"/>
                <a:gd name="connsiteX2" fmla="*/ 0 w 1613405"/>
                <a:gd name="connsiteY2" fmla="*/ 0 h 730811"/>
                <a:gd name="connsiteX3" fmla="*/ 1618466 w 1613405"/>
                <a:gd name="connsiteY3" fmla="*/ 0 h 730811"/>
              </a:gdLst>
              <a:ahLst/>
              <a:cxnLst>
                <a:cxn ang="0">
                  <a:pos x="connsiteX0" y="connsiteY0"/>
                </a:cxn>
                <a:cxn ang="0">
                  <a:pos x="connsiteX1" y="connsiteY1"/>
                </a:cxn>
                <a:cxn ang="0">
                  <a:pos x="connsiteX2" y="connsiteY2"/>
                </a:cxn>
                <a:cxn ang="0">
                  <a:pos x="connsiteX3" y="connsiteY3"/>
                </a:cxn>
              </a:cxnLst>
              <a:rect l="l" t="t" r="r" b="b"/>
              <a:pathLst>
                <a:path w="1613405" h="730811">
                  <a:moveTo>
                    <a:pt x="1556628" y="730811"/>
                  </a:moveTo>
                  <a:lnTo>
                    <a:pt x="60714" y="730811"/>
                  </a:lnTo>
                  <a:lnTo>
                    <a:pt x="0" y="0"/>
                  </a:lnTo>
                  <a:lnTo>
                    <a:pt x="1618466" y="0"/>
                  </a:lnTo>
                  <a:close/>
                </a:path>
              </a:pathLst>
            </a:custGeom>
            <a:solidFill>
              <a:schemeClr val="accent1">
                <a:lumMod val="50000"/>
              </a:schemeClr>
            </a:solidFill>
            <a:ln w="5615" cap="flat">
              <a:noFill/>
              <a:prstDash val="solid"/>
              <a:miter/>
            </a:ln>
          </p:spPr>
          <p:txBody>
            <a:bodyPr rtlCol="0" anchor="ctr"/>
            <a:lstStyle/>
            <a:p>
              <a:endParaRPr lang="en-US"/>
            </a:p>
          </p:txBody>
        </p:sp>
        <p:sp>
          <p:nvSpPr>
            <p:cNvPr id="16" name="Freeform: Shape 31">
              <a:extLst>
                <a:ext uri="{FF2B5EF4-FFF2-40B4-BE49-F238E27FC236}">
                  <a16:creationId xmlns:a16="http://schemas.microsoft.com/office/drawing/2014/main" id="{BA54F69D-E50C-4B1F-9052-28D586426CFC}"/>
                </a:ext>
              </a:extLst>
            </p:cNvPr>
            <p:cNvSpPr/>
            <p:nvPr/>
          </p:nvSpPr>
          <p:spPr>
            <a:xfrm>
              <a:off x="5856379" y="4938416"/>
              <a:ext cx="354162" cy="517189"/>
            </a:xfrm>
            <a:custGeom>
              <a:avLst/>
              <a:gdLst>
                <a:gd name="connsiteX0" fmla="*/ 343166 w 354162"/>
                <a:gd name="connsiteY0" fmla="*/ 506523 h 517189"/>
                <a:gd name="connsiteX1" fmla="*/ 49155 w 354162"/>
                <a:gd name="connsiteY1" fmla="*/ 413204 h 517189"/>
                <a:gd name="connsiteX2" fmla="*/ 54215 w 354162"/>
                <a:gd name="connsiteY2" fmla="*/ 101766 h 517189"/>
                <a:gd name="connsiteX3" fmla="*/ 353847 w 354162"/>
                <a:gd name="connsiteY3" fmla="*/ 18566 h 517189"/>
                <a:gd name="connsiteX4" fmla="*/ 334734 w 354162"/>
                <a:gd name="connsiteY4" fmla="*/ 42739 h 517189"/>
                <a:gd name="connsiteX5" fmla="*/ 193631 w 354162"/>
                <a:gd name="connsiteY5" fmla="*/ 42739 h 517189"/>
                <a:gd name="connsiteX6" fmla="*/ 36226 w 354162"/>
                <a:gd name="connsiteY6" fmla="*/ 223755 h 517189"/>
                <a:gd name="connsiteX7" fmla="*/ 257155 w 354162"/>
                <a:gd name="connsiteY7" fmla="*/ 487410 h 517189"/>
                <a:gd name="connsiteX8" fmla="*/ 346539 w 354162"/>
                <a:gd name="connsiteY8" fmla="*/ 475042 h 517189"/>
                <a:gd name="connsiteX9" fmla="*/ 343166 w 354162"/>
                <a:gd name="connsiteY9" fmla="*/ 506523 h 5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162" h="517189">
                  <a:moveTo>
                    <a:pt x="343166" y="506523"/>
                  </a:moveTo>
                  <a:cubicBezTo>
                    <a:pt x="238604" y="545312"/>
                    <a:pt x="117177" y="506523"/>
                    <a:pt x="49155" y="413204"/>
                  </a:cubicBezTo>
                  <a:cubicBezTo>
                    <a:pt x="-18304" y="320447"/>
                    <a:pt x="-16056" y="191712"/>
                    <a:pt x="54215" y="101766"/>
                  </a:cubicBezTo>
                  <a:cubicBezTo>
                    <a:pt x="126172" y="9572"/>
                    <a:pt x="249285" y="-24720"/>
                    <a:pt x="353847" y="18566"/>
                  </a:cubicBezTo>
                  <a:cubicBezTo>
                    <a:pt x="358345" y="35431"/>
                    <a:pt x="348226" y="40490"/>
                    <a:pt x="334734" y="42739"/>
                  </a:cubicBezTo>
                  <a:cubicBezTo>
                    <a:pt x="287512" y="31496"/>
                    <a:pt x="241415" y="26436"/>
                    <a:pt x="193631" y="42739"/>
                  </a:cubicBezTo>
                  <a:cubicBezTo>
                    <a:pt x="106496" y="73658"/>
                    <a:pt x="54215" y="132123"/>
                    <a:pt x="36226" y="223755"/>
                  </a:cubicBezTo>
                  <a:cubicBezTo>
                    <a:pt x="10928" y="350804"/>
                    <a:pt x="114928" y="487972"/>
                    <a:pt x="257155" y="487410"/>
                  </a:cubicBezTo>
                  <a:cubicBezTo>
                    <a:pt x="288074" y="487410"/>
                    <a:pt x="317307" y="480664"/>
                    <a:pt x="346539" y="475042"/>
                  </a:cubicBezTo>
                  <a:cubicBezTo>
                    <a:pt x="375772" y="489096"/>
                    <a:pt x="344853" y="495842"/>
                    <a:pt x="343166" y="506523"/>
                  </a:cubicBezTo>
                  <a:close/>
                </a:path>
              </a:pathLst>
            </a:custGeom>
            <a:solidFill>
              <a:schemeClr val="accent2">
                <a:lumMod val="40000"/>
                <a:lumOff val="60000"/>
              </a:schemeClr>
            </a:solidFill>
            <a:ln w="5615" cap="flat">
              <a:noFill/>
              <a:prstDash val="solid"/>
              <a:miter/>
            </a:ln>
          </p:spPr>
          <p:txBody>
            <a:bodyPr rtlCol="0" anchor="ctr"/>
            <a:lstStyle/>
            <a:p>
              <a:endParaRPr lang="en-US"/>
            </a:p>
          </p:txBody>
        </p:sp>
        <p:sp>
          <p:nvSpPr>
            <p:cNvPr id="17" name="Freeform: Shape 32">
              <a:extLst>
                <a:ext uri="{FF2B5EF4-FFF2-40B4-BE49-F238E27FC236}">
                  <a16:creationId xmlns:a16="http://schemas.microsoft.com/office/drawing/2014/main" id="{640D2DB2-264B-4FBE-9A7B-9A28CAC891D6}"/>
                </a:ext>
              </a:extLst>
            </p:cNvPr>
            <p:cNvSpPr/>
            <p:nvPr/>
          </p:nvSpPr>
          <p:spPr>
            <a:xfrm>
              <a:off x="6192670" y="4956983"/>
              <a:ext cx="179892" cy="483460"/>
            </a:xfrm>
            <a:custGeom>
              <a:avLst/>
              <a:gdLst>
                <a:gd name="connsiteX0" fmla="*/ 6876 w 179891"/>
                <a:gd name="connsiteY0" fmla="*/ 487957 h 483459"/>
                <a:gd name="connsiteX1" fmla="*/ 10811 w 179891"/>
                <a:gd name="connsiteY1" fmla="*/ 464908 h 483459"/>
                <a:gd name="connsiteX2" fmla="*/ 29924 w 179891"/>
                <a:gd name="connsiteY2" fmla="*/ 445232 h 483459"/>
                <a:gd name="connsiteX3" fmla="*/ 148540 w 179891"/>
                <a:gd name="connsiteY3" fmla="*/ 283330 h 483459"/>
                <a:gd name="connsiteX4" fmla="*/ 22054 w 179891"/>
                <a:gd name="connsiteY4" fmla="*/ 36541 h 483459"/>
                <a:gd name="connsiteX5" fmla="*/ 130 w 179891"/>
                <a:gd name="connsiteY5" fmla="*/ 16303 h 483459"/>
                <a:gd name="connsiteX6" fmla="*/ 16994 w 179891"/>
                <a:gd name="connsiteY6" fmla="*/ 0 h 483459"/>
                <a:gd name="connsiteX7" fmla="*/ 185081 w 179891"/>
                <a:gd name="connsiteY7" fmla="*/ 247914 h 483459"/>
                <a:gd name="connsiteX8" fmla="*/ 6876 w 179891"/>
                <a:gd name="connsiteY8" fmla="*/ 487957 h 4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891" h="483459">
                  <a:moveTo>
                    <a:pt x="6876" y="487957"/>
                  </a:moveTo>
                  <a:cubicBezTo>
                    <a:pt x="2378" y="478962"/>
                    <a:pt x="12497" y="472779"/>
                    <a:pt x="10811" y="464908"/>
                  </a:cubicBezTo>
                  <a:cubicBezTo>
                    <a:pt x="9686" y="450854"/>
                    <a:pt x="21492" y="450292"/>
                    <a:pt x="29924" y="445232"/>
                  </a:cubicBezTo>
                  <a:cubicBezTo>
                    <a:pt x="91762" y="407568"/>
                    <a:pt x="138422" y="356411"/>
                    <a:pt x="148540" y="283330"/>
                  </a:cubicBezTo>
                  <a:cubicBezTo>
                    <a:pt x="162595" y="181016"/>
                    <a:pt x="126054" y="88822"/>
                    <a:pt x="22054" y="36541"/>
                  </a:cubicBezTo>
                  <a:cubicBezTo>
                    <a:pt x="13621" y="32043"/>
                    <a:pt x="-1557" y="33168"/>
                    <a:pt x="130" y="16303"/>
                  </a:cubicBezTo>
                  <a:cubicBezTo>
                    <a:pt x="5751" y="10681"/>
                    <a:pt x="11373" y="5059"/>
                    <a:pt x="16994" y="0"/>
                  </a:cubicBezTo>
                  <a:cubicBezTo>
                    <a:pt x="119870" y="38789"/>
                    <a:pt x="189016" y="140541"/>
                    <a:pt x="185081" y="247914"/>
                  </a:cubicBezTo>
                  <a:cubicBezTo>
                    <a:pt x="181146" y="359222"/>
                    <a:pt x="108627" y="456476"/>
                    <a:pt x="6876" y="487957"/>
                  </a:cubicBezTo>
                  <a:close/>
                </a:path>
              </a:pathLst>
            </a:custGeom>
            <a:solidFill>
              <a:schemeClr val="accent2">
                <a:lumMod val="60000"/>
                <a:lumOff val="40000"/>
              </a:schemeClr>
            </a:solidFill>
            <a:ln w="5615" cap="flat">
              <a:noFill/>
              <a:prstDash val="solid"/>
              <a:miter/>
            </a:ln>
          </p:spPr>
          <p:txBody>
            <a:bodyPr rtlCol="0" anchor="ctr"/>
            <a:lstStyle/>
            <a:p>
              <a:endParaRPr lang="en-US"/>
            </a:p>
          </p:txBody>
        </p:sp>
        <p:sp>
          <p:nvSpPr>
            <p:cNvPr id="18" name="Freeform: Shape 33">
              <a:extLst>
                <a:ext uri="{FF2B5EF4-FFF2-40B4-BE49-F238E27FC236}">
                  <a16:creationId xmlns:a16="http://schemas.microsoft.com/office/drawing/2014/main" id="{85FA7699-F1CB-41CB-A5FC-A6D798B98A5A}"/>
                </a:ext>
              </a:extLst>
            </p:cNvPr>
            <p:cNvSpPr/>
            <p:nvPr/>
          </p:nvSpPr>
          <p:spPr>
            <a:xfrm>
              <a:off x="5879791" y="4962582"/>
              <a:ext cx="472216" cy="472216"/>
            </a:xfrm>
            <a:custGeom>
              <a:avLst/>
              <a:gdLst>
                <a:gd name="connsiteX0" fmla="*/ 313008 w 472216"/>
                <a:gd name="connsiteY0" fmla="*/ 10703 h 472216"/>
                <a:gd name="connsiteX1" fmla="*/ 458608 w 472216"/>
                <a:gd name="connsiteY1" fmla="*/ 154055 h 472216"/>
                <a:gd name="connsiteX2" fmla="*/ 350673 w 472216"/>
                <a:gd name="connsiteY2" fmla="*/ 444130 h 472216"/>
                <a:gd name="connsiteX3" fmla="*/ 323689 w 472216"/>
                <a:gd name="connsiteY3" fmla="*/ 459309 h 472216"/>
                <a:gd name="connsiteX4" fmla="*/ 132554 w 472216"/>
                <a:gd name="connsiteY4" fmla="*/ 449190 h 472216"/>
                <a:gd name="connsiteX5" fmla="*/ 12251 w 472216"/>
                <a:gd name="connsiteY5" fmla="*/ 161925 h 472216"/>
                <a:gd name="connsiteX6" fmla="*/ 280403 w 472216"/>
                <a:gd name="connsiteY6" fmla="*/ 3957 h 472216"/>
                <a:gd name="connsiteX7" fmla="*/ 313008 w 472216"/>
                <a:gd name="connsiteY7" fmla="*/ 10703 h 47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216" h="472216">
                  <a:moveTo>
                    <a:pt x="313008" y="10703"/>
                  </a:moveTo>
                  <a:cubicBezTo>
                    <a:pt x="381030" y="38811"/>
                    <a:pt x="432749" y="83784"/>
                    <a:pt x="458608" y="154055"/>
                  </a:cubicBezTo>
                  <a:cubicBezTo>
                    <a:pt x="499084" y="265363"/>
                    <a:pt x="454111" y="386227"/>
                    <a:pt x="350673" y="444130"/>
                  </a:cubicBezTo>
                  <a:cubicBezTo>
                    <a:pt x="341679" y="449190"/>
                    <a:pt x="332684" y="454249"/>
                    <a:pt x="323689" y="459309"/>
                  </a:cubicBezTo>
                  <a:cubicBezTo>
                    <a:pt x="258479" y="478422"/>
                    <a:pt x="194954" y="480109"/>
                    <a:pt x="132554" y="449190"/>
                  </a:cubicBezTo>
                  <a:cubicBezTo>
                    <a:pt x="26305" y="396909"/>
                    <a:pt x="-25413" y="273233"/>
                    <a:pt x="12251" y="161925"/>
                  </a:cubicBezTo>
                  <a:cubicBezTo>
                    <a:pt x="50478" y="49492"/>
                    <a:pt x="163473" y="-17405"/>
                    <a:pt x="280403" y="3957"/>
                  </a:cubicBezTo>
                  <a:cubicBezTo>
                    <a:pt x="291084" y="5644"/>
                    <a:pt x="302327" y="8454"/>
                    <a:pt x="313008" y="10703"/>
                  </a:cubicBezTo>
                  <a:close/>
                </a:path>
              </a:pathLst>
            </a:custGeom>
            <a:solidFill>
              <a:schemeClr val="accent2">
                <a:lumMod val="50000"/>
              </a:schemeClr>
            </a:solidFill>
            <a:ln w="5615" cap="flat">
              <a:noFill/>
              <a:prstDash val="solid"/>
              <a:miter/>
            </a:ln>
          </p:spPr>
          <p:txBody>
            <a:bodyPr rtlCol="0" anchor="ctr"/>
            <a:lstStyle/>
            <a:p>
              <a:endParaRPr lang="en-US" dirty="0"/>
            </a:p>
          </p:txBody>
        </p:sp>
        <p:sp>
          <p:nvSpPr>
            <p:cNvPr id="19" name="Freeform: Shape 34">
              <a:extLst>
                <a:ext uri="{FF2B5EF4-FFF2-40B4-BE49-F238E27FC236}">
                  <a16:creationId xmlns:a16="http://schemas.microsoft.com/office/drawing/2014/main" id="{04D5F7BE-E1E6-430A-9D18-7A5B780F939E}"/>
                </a:ext>
              </a:extLst>
            </p:cNvPr>
            <p:cNvSpPr/>
            <p:nvPr/>
          </p:nvSpPr>
          <p:spPr>
            <a:xfrm>
              <a:off x="5896419" y="4978288"/>
              <a:ext cx="314811" cy="438487"/>
            </a:xfrm>
            <a:custGeom>
              <a:avLst/>
              <a:gdLst>
                <a:gd name="connsiteX0" fmla="*/ 308186 w 314810"/>
                <a:gd name="connsiteY0" fmla="*/ 420554 h 438486"/>
                <a:gd name="connsiteX1" fmla="*/ 15299 w 314810"/>
                <a:gd name="connsiteY1" fmla="*/ 300813 h 438486"/>
                <a:gd name="connsiteX2" fmla="*/ 150218 w 314810"/>
                <a:gd name="connsiteY2" fmla="*/ 11862 h 438486"/>
                <a:gd name="connsiteX3" fmla="*/ 313808 w 314810"/>
                <a:gd name="connsiteY3" fmla="*/ 23105 h 438486"/>
                <a:gd name="connsiteX4" fmla="*/ 316618 w 314810"/>
                <a:gd name="connsiteY4" fmla="*/ 33786 h 438486"/>
                <a:gd name="connsiteX5" fmla="*/ 316618 w 314810"/>
                <a:gd name="connsiteY5" fmla="*/ 389635 h 438486"/>
                <a:gd name="connsiteX6" fmla="*/ 308186 w 314810"/>
                <a:gd name="connsiteY6" fmla="*/ 420554 h 43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810" h="438486">
                  <a:moveTo>
                    <a:pt x="308186" y="420554"/>
                  </a:moveTo>
                  <a:cubicBezTo>
                    <a:pt x="197440" y="472835"/>
                    <a:pt x="61397" y="417743"/>
                    <a:pt x="15299" y="300813"/>
                  </a:cubicBezTo>
                  <a:cubicBezTo>
                    <a:pt x="-30798" y="183884"/>
                    <a:pt x="31040" y="51213"/>
                    <a:pt x="150218" y="11862"/>
                  </a:cubicBezTo>
                  <a:cubicBezTo>
                    <a:pt x="205872" y="-6689"/>
                    <a:pt x="260964" y="-3879"/>
                    <a:pt x="313808" y="23105"/>
                  </a:cubicBezTo>
                  <a:cubicBezTo>
                    <a:pt x="315494" y="26478"/>
                    <a:pt x="316618" y="30413"/>
                    <a:pt x="316618" y="33786"/>
                  </a:cubicBezTo>
                  <a:cubicBezTo>
                    <a:pt x="317743" y="152403"/>
                    <a:pt x="317743" y="271019"/>
                    <a:pt x="316618" y="389635"/>
                  </a:cubicBezTo>
                  <a:cubicBezTo>
                    <a:pt x="316056" y="400878"/>
                    <a:pt x="312121" y="410435"/>
                    <a:pt x="308186" y="420554"/>
                  </a:cubicBezTo>
                  <a:close/>
                </a:path>
              </a:pathLst>
            </a:custGeom>
            <a:solidFill>
              <a:schemeClr val="accent2">
                <a:lumMod val="40000"/>
                <a:lumOff val="60000"/>
              </a:schemeClr>
            </a:solidFill>
            <a:ln w="5615" cap="flat">
              <a:noFill/>
              <a:prstDash val="solid"/>
              <a:miter/>
            </a:ln>
          </p:spPr>
          <p:txBody>
            <a:bodyPr rtlCol="0" anchor="ctr"/>
            <a:lstStyle/>
            <a:p>
              <a:endParaRPr lang="en-US"/>
            </a:p>
          </p:txBody>
        </p:sp>
        <p:sp>
          <p:nvSpPr>
            <p:cNvPr id="20" name="Freeform: Shape 35">
              <a:extLst>
                <a:ext uri="{FF2B5EF4-FFF2-40B4-BE49-F238E27FC236}">
                  <a16:creationId xmlns:a16="http://schemas.microsoft.com/office/drawing/2014/main" id="{9E49F8DA-D376-46AC-83F6-CAE0941C6617}"/>
                </a:ext>
              </a:extLst>
            </p:cNvPr>
            <p:cNvSpPr/>
            <p:nvPr/>
          </p:nvSpPr>
          <p:spPr>
            <a:xfrm>
              <a:off x="6199545" y="5001393"/>
              <a:ext cx="134919" cy="393514"/>
            </a:xfrm>
            <a:custGeom>
              <a:avLst/>
              <a:gdLst>
                <a:gd name="connsiteX0" fmla="*/ 5060 w 134918"/>
                <a:gd name="connsiteY0" fmla="*/ 397449 h 393513"/>
                <a:gd name="connsiteX1" fmla="*/ 0 w 134918"/>
                <a:gd name="connsiteY1" fmla="*/ 361470 h 393513"/>
                <a:gd name="connsiteX2" fmla="*/ 0 w 134918"/>
                <a:gd name="connsiteY2" fmla="*/ 39351 h 393513"/>
                <a:gd name="connsiteX3" fmla="*/ 10681 w 134918"/>
                <a:gd name="connsiteY3" fmla="*/ 0 h 393513"/>
                <a:gd name="connsiteX4" fmla="*/ 136043 w 134918"/>
                <a:gd name="connsiteY4" fmla="*/ 199005 h 393513"/>
                <a:gd name="connsiteX5" fmla="*/ 5060 w 134918"/>
                <a:gd name="connsiteY5" fmla="*/ 397449 h 39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918" h="393513">
                  <a:moveTo>
                    <a:pt x="5060" y="397449"/>
                  </a:moveTo>
                  <a:cubicBezTo>
                    <a:pt x="562" y="386206"/>
                    <a:pt x="0" y="373838"/>
                    <a:pt x="0" y="361470"/>
                  </a:cubicBezTo>
                  <a:cubicBezTo>
                    <a:pt x="0" y="254097"/>
                    <a:pt x="0" y="146724"/>
                    <a:pt x="0" y="39351"/>
                  </a:cubicBezTo>
                  <a:cubicBezTo>
                    <a:pt x="0" y="25297"/>
                    <a:pt x="0" y="11243"/>
                    <a:pt x="10681" y="0"/>
                  </a:cubicBezTo>
                  <a:cubicBezTo>
                    <a:pt x="87697" y="33168"/>
                    <a:pt x="136605" y="110746"/>
                    <a:pt x="136043" y="199005"/>
                  </a:cubicBezTo>
                  <a:cubicBezTo>
                    <a:pt x="136043" y="287265"/>
                    <a:pt x="84324" y="364843"/>
                    <a:pt x="5060" y="397449"/>
                  </a:cubicBezTo>
                  <a:close/>
                </a:path>
              </a:pathLst>
            </a:custGeom>
            <a:solidFill>
              <a:schemeClr val="accent2">
                <a:lumMod val="60000"/>
                <a:lumOff val="40000"/>
              </a:schemeClr>
            </a:solidFill>
            <a:ln w="5615" cap="flat">
              <a:noFill/>
              <a:prstDash val="solid"/>
              <a:miter/>
            </a:ln>
          </p:spPr>
          <p:txBody>
            <a:bodyPr rtlCol="0" anchor="ctr"/>
            <a:lstStyle/>
            <a:p>
              <a:endParaRPr lang="en-US"/>
            </a:p>
          </p:txBody>
        </p:sp>
        <p:sp>
          <p:nvSpPr>
            <p:cNvPr id="21" name="Freeform: Shape 36">
              <a:extLst>
                <a:ext uri="{FF2B5EF4-FFF2-40B4-BE49-F238E27FC236}">
                  <a16:creationId xmlns:a16="http://schemas.microsoft.com/office/drawing/2014/main" id="{169F0310-64FC-4D6F-8D8C-F0F925A96803}"/>
                </a:ext>
              </a:extLst>
            </p:cNvPr>
            <p:cNvSpPr/>
            <p:nvPr/>
          </p:nvSpPr>
          <p:spPr>
            <a:xfrm>
              <a:off x="5273664" y="3712746"/>
              <a:ext cx="1753947" cy="45719"/>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accent1">
                <a:lumMod val="60000"/>
                <a:lumOff val="40000"/>
              </a:schemeClr>
            </a:solidFill>
            <a:ln w="5615" cap="flat">
              <a:noFill/>
              <a:prstDash val="solid"/>
              <a:miter/>
            </a:ln>
          </p:spPr>
          <p:txBody>
            <a:bodyPr rtlCol="0" anchor="ctr"/>
            <a:lstStyle/>
            <a:p>
              <a:endParaRPr lang="en-US"/>
            </a:p>
          </p:txBody>
        </p:sp>
        <p:sp>
          <p:nvSpPr>
            <p:cNvPr id="22" name="Freeform: Shape 37">
              <a:extLst>
                <a:ext uri="{FF2B5EF4-FFF2-40B4-BE49-F238E27FC236}">
                  <a16:creationId xmlns:a16="http://schemas.microsoft.com/office/drawing/2014/main" id="{18CE0B8C-095D-4205-90F4-65889438FA6B}"/>
                </a:ext>
              </a:extLst>
            </p:cNvPr>
            <p:cNvSpPr/>
            <p:nvPr/>
          </p:nvSpPr>
          <p:spPr>
            <a:xfrm>
              <a:off x="5079718" y="3749458"/>
              <a:ext cx="2136217" cy="269838"/>
            </a:xfrm>
            <a:custGeom>
              <a:avLst/>
              <a:gdLst>
                <a:gd name="connsiteX0" fmla="*/ 2137904 w 2136217"/>
                <a:gd name="connsiteY0" fmla="*/ 274335 h 269837"/>
                <a:gd name="connsiteX1" fmla="*/ 0 w 2136217"/>
                <a:gd name="connsiteY1" fmla="*/ 274335 h 269837"/>
                <a:gd name="connsiteX2" fmla="*/ 124800 w 2136217"/>
                <a:gd name="connsiteY2" fmla="*/ 37665 h 269837"/>
                <a:gd name="connsiteX3" fmla="*/ 187200 w 2136217"/>
                <a:gd name="connsiteY3" fmla="*/ 0 h 269837"/>
                <a:gd name="connsiteX4" fmla="*/ 1954076 w 2136217"/>
                <a:gd name="connsiteY4" fmla="*/ 8432 h 269837"/>
                <a:gd name="connsiteX5" fmla="*/ 2015914 w 2136217"/>
                <a:gd name="connsiteY5" fmla="*/ 46097 h 269837"/>
                <a:gd name="connsiteX6" fmla="*/ 2137904 w 2136217"/>
                <a:gd name="connsiteY6" fmla="*/ 274335 h 2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6217" h="269837">
                  <a:moveTo>
                    <a:pt x="2137904" y="274335"/>
                  </a:moveTo>
                  <a:lnTo>
                    <a:pt x="0" y="274335"/>
                  </a:lnTo>
                  <a:lnTo>
                    <a:pt x="124800" y="37665"/>
                  </a:lnTo>
                  <a:cubicBezTo>
                    <a:pt x="137168" y="14616"/>
                    <a:pt x="161341" y="0"/>
                    <a:pt x="187200" y="0"/>
                  </a:cubicBezTo>
                  <a:lnTo>
                    <a:pt x="1954076" y="8432"/>
                  </a:lnTo>
                  <a:cubicBezTo>
                    <a:pt x="1979936" y="8432"/>
                    <a:pt x="2003547" y="23049"/>
                    <a:pt x="2015914" y="46097"/>
                  </a:cubicBezTo>
                  <a:lnTo>
                    <a:pt x="2137904" y="274335"/>
                  </a:lnTo>
                  <a:close/>
                </a:path>
              </a:pathLst>
            </a:custGeom>
            <a:solidFill>
              <a:schemeClr val="accent1">
                <a:lumMod val="50000"/>
              </a:schemeClr>
            </a:solidFill>
            <a:ln w="5615" cap="flat">
              <a:noFill/>
              <a:prstDash val="solid"/>
              <a:miter/>
            </a:ln>
          </p:spPr>
          <p:txBody>
            <a:bodyPr rtlCol="0" anchor="ctr"/>
            <a:lstStyle/>
            <a:p>
              <a:endParaRPr lang="en-US"/>
            </a:p>
          </p:txBody>
        </p:sp>
        <p:sp>
          <p:nvSpPr>
            <p:cNvPr id="23" name="Freeform: Shape 38">
              <a:extLst>
                <a:ext uri="{FF2B5EF4-FFF2-40B4-BE49-F238E27FC236}">
                  <a16:creationId xmlns:a16="http://schemas.microsoft.com/office/drawing/2014/main" id="{B2C369CF-8EB9-469A-9E49-16A876BAAA4C}"/>
                </a:ext>
              </a:extLst>
            </p:cNvPr>
            <p:cNvSpPr/>
            <p:nvPr/>
          </p:nvSpPr>
          <p:spPr>
            <a:xfrm>
              <a:off x="5273664" y="3640398"/>
              <a:ext cx="1753947" cy="73081"/>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accent1">
                <a:lumMod val="50000"/>
              </a:schemeClr>
            </a:solidFill>
            <a:ln w="5615" cap="flat">
              <a:noFill/>
              <a:prstDash val="solid"/>
              <a:miter/>
            </a:ln>
          </p:spPr>
          <p:txBody>
            <a:bodyPr rtlCol="0" anchor="ctr"/>
            <a:lstStyle/>
            <a:p>
              <a:endParaRPr lang="en-US"/>
            </a:p>
          </p:txBody>
        </p:sp>
      </p:grpSp>
      <p:grpSp>
        <p:nvGrpSpPr>
          <p:cNvPr id="30" name="Graphic 3">
            <a:extLst>
              <a:ext uri="{FF2B5EF4-FFF2-40B4-BE49-F238E27FC236}">
                <a16:creationId xmlns:a16="http://schemas.microsoft.com/office/drawing/2014/main" id="{51F32A23-A4B3-41BC-B5FD-6C4A03866791}"/>
              </a:ext>
            </a:extLst>
          </p:cNvPr>
          <p:cNvGrpSpPr/>
          <p:nvPr/>
        </p:nvGrpSpPr>
        <p:grpSpPr>
          <a:xfrm>
            <a:off x="3087105" y="4623520"/>
            <a:ext cx="1305267" cy="1345203"/>
            <a:chOff x="564614" y="1241658"/>
            <a:chExt cx="1797856" cy="1852863"/>
          </a:xfrm>
        </p:grpSpPr>
        <p:sp>
          <p:nvSpPr>
            <p:cNvPr id="31" name="Freeform: Shape 46">
              <a:extLst>
                <a:ext uri="{FF2B5EF4-FFF2-40B4-BE49-F238E27FC236}">
                  <a16:creationId xmlns:a16="http://schemas.microsoft.com/office/drawing/2014/main" id="{68E472EC-2B3D-4897-ACE1-4B0BA058A4FA}"/>
                </a:ext>
              </a:extLst>
            </p:cNvPr>
            <p:cNvSpPr/>
            <p:nvPr/>
          </p:nvSpPr>
          <p:spPr>
            <a:xfrm>
              <a:off x="564614" y="1607320"/>
              <a:ext cx="791809" cy="848264"/>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3"/>
            </a:solidFill>
            <a:ln w="1442" cap="flat">
              <a:noFill/>
              <a:prstDash val="solid"/>
              <a:miter/>
            </a:ln>
          </p:spPr>
          <p:txBody>
            <a:bodyPr rtlCol="0" anchor="ctr"/>
            <a:lstStyle/>
            <a:p>
              <a:endParaRPr lang="en-US"/>
            </a:p>
          </p:txBody>
        </p:sp>
        <p:sp>
          <p:nvSpPr>
            <p:cNvPr id="32" name="Freeform: Shape 47">
              <a:extLst>
                <a:ext uri="{FF2B5EF4-FFF2-40B4-BE49-F238E27FC236}">
                  <a16:creationId xmlns:a16="http://schemas.microsoft.com/office/drawing/2014/main" id="{156ACAED-D6BE-45C0-B3AC-5CC417F2D045}"/>
                </a:ext>
              </a:extLst>
            </p:cNvPr>
            <p:cNvSpPr/>
            <p:nvPr/>
          </p:nvSpPr>
          <p:spPr>
            <a:xfrm>
              <a:off x="1745904" y="2483559"/>
              <a:ext cx="413999" cy="609418"/>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solidFill>
            <a:ln w="1442" cap="flat">
              <a:noFill/>
              <a:prstDash val="solid"/>
              <a:miter/>
            </a:ln>
          </p:spPr>
          <p:txBody>
            <a:bodyPr rtlCol="0" anchor="ctr"/>
            <a:lstStyle/>
            <a:p>
              <a:endParaRPr lang="en-US"/>
            </a:p>
          </p:txBody>
        </p:sp>
        <p:sp>
          <p:nvSpPr>
            <p:cNvPr id="33" name="Freeform: Shape 48">
              <a:extLst>
                <a:ext uri="{FF2B5EF4-FFF2-40B4-BE49-F238E27FC236}">
                  <a16:creationId xmlns:a16="http://schemas.microsoft.com/office/drawing/2014/main" id="{8D181EC0-7434-4589-8C42-5B37A557B4EC}"/>
                </a:ext>
              </a:extLst>
            </p:cNvPr>
            <p:cNvSpPr/>
            <p:nvPr/>
          </p:nvSpPr>
          <p:spPr>
            <a:xfrm>
              <a:off x="646835" y="1445034"/>
              <a:ext cx="790362" cy="858397"/>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3"/>
            </a:solidFill>
            <a:ln w="1442" cap="flat">
              <a:noFill/>
              <a:prstDash val="solid"/>
              <a:miter/>
            </a:ln>
          </p:spPr>
          <p:txBody>
            <a:bodyPr rtlCol="0" anchor="ctr"/>
            <a:lstStyle/>
            <a:p>
              <a:endParaRPr lang="en-US"/>
            </a:p>
          </p:txBody>
        </p:sp>
        <p:sp>
          <p:nvSpPr>
            <p:cNvPr id="34" name="Freeform: Shape 49">
              <a:extLst>
                <a:ext uri="{FF2B5EF4-FFF2-40B4-BE49-F238E27FC236}">
                  <a16:creationId xmlns:a16="http://schemas.microsoft.com/office/drawing/2014/main" id="{88B3F6CE-7560-491F-888C-6E119657B87F}"/>
                </a:ext>
              </a:extLst>
            </p:cNvPr>
            <p:cNvSpPr/>
            <p:nvPr/>
          </p:nvSpPr>
          <p:spPr>
            <a:xfrm>
              <a:off x="1716574" y="1255866"/>
              <a:ext cx="366230" cy="898928"/>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2"/>
            </a:solidFill>
            <a:ln w="1442" cap="flat">
              <a:noFill/>
              <a:prstDash val="solid"/>
              <a:miter/>
            </a:ln>
          </p:spPr>
          <p:txBody>
            <a:bodyPr rtlCol="0" anchor="ctr"/>
            <a:lstStyle/>
            <a:p>
              <a:endParaRPr lang="en-US"/>
            </a:p>
          </p:txBody>
        </p:sp>
        <p:sp>
          <p:nvSpPr>
            <p:cNvPr id="35" name="Freeform: Shape 50">
              <a:extLst>
                <a:ext uri="{FF2B5EF4-FFF2-40B4-BE49-F238E27FC236}">
                  <a16:creationId xmlns:a16="http://schemas.microsoft.com/office/drawing/2014/main" id="{C01A7922-41C3-4C85-AE43-1088D3F61291}"/>
                </a:ext>
              </a:extLst>
            </p:cNvPr>
            <p:cNvSpPr/>
            <p:nvPr/>
          </p:nvSpPr>
          <p:spPr>
            <a:xfrm>
              <a:off x="1996404" y="1241624"/>
              <a:ext cx="364782" cy="903271"/>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2"/>
            </a:solidFill>
            <a:ln w="1442" cap="flat">
              <a:noFill/>
              <a:prstDash val="solid"/>
              <a:miter/>
            </a:ln>
          </p:spPr>
          <p:txBody>
            <a:bodyPr rtlCol="0" anchor="ctr"/>
            <a:lstStyle/>
            <a:p>
              <a:endParaRPr lang="en-US"/>
            </a:p>
          </p:txBody>
        </p:sp>
        <p:sp>
          <p:nvSpPr>
            <p:cNvPr id="36" name="Freeform: Shape 51">
              <a:extLst>
                <a:ext uri="{FF2B5EF4-FFF2-40B4-BE49-F238E27FC236}">
                  <a16:creationId xmlns:a16="http://schemas.microsoft.com/office/drawing/2014/main" id="{998E1280-E903-4422-BD3E-05CE0222E30C}"/>
                </a:ext>
              </a:extLst>
            </p:cNvPr>
            <p:cNvSpPr/>
            <p:nvPr/>
          </p:nvSpPr>
          <p:spPr>
            <a:xfrm>
              <a:off x="1599612" y="2464952"/>
              <a:ext cx="411104" cy="610866"/>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solidFill>
            <a:ln w="1442"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11BA4841-2041-4A29-BBFF-E7B6C1AF3E1C}"/>
              </a:ext>
            </a:extLst>
          </p:cNvPr>
          <p:cNvGrpSpPr/>
          <p:nvPr/>
        </p:nvGrpSpPr>
        <p:grpSpPr>
          <a:xfrm>
            <a:off x="3350142" y="3056676"/>
            <a:ext cx="11377614" cy="584776"/>
            <a:chOff x="5999167" y="1681230"/>
            <a:chExt cx="5254071" cy="584776"/>
          </a:xfrm>
        </p:grpSpPr>
        <p:sp>
          <p:nvSpPr>
            <p:cNvPr id="38" name="TextBox 37"/>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Ngôn ngữ viết</a:t>
              </a:r>
              <a:endParaRPr lang="en-US" altLang="ko-KR" sz="3200" b="1">
                <a:solidFill>
                  <a:schemeClr val="accent2">
                    <a:lumMod val="50000"/>
                  </a:schemeClr>
                </a:solidFill>
                <a:cs typeface="Arial" pitchFamily="34" charset="0"/>
              </a:endParaRPr>
            </a:p>
          </p:txBody>
        </p:sp>
        <p:sp>
          <p:nvSpPr>
            <p:cNvPr id="39" name="TextBox 38"/>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5</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sp>
        <p:nvSpPr>
          <p:cNvPr id="4" name="Rectangle 3"/>
          <p:cNvSpPr/>
          <p:nvPr/>
        </p:nvSpPr>
        <p:spPr>
          <a:xfrm>
            <a:off x="5126562" y="4320311"/>
            <a:ext cx="4974439" cy="461665"/>
          </a:xfrm>
          <a:prstGeom prst="rect">
            <a:avLst/>
          </a:prstGeom>
        </p:spPr>
        <p:txBody>
          <a:bodyPr wrap="none">
            <a:spAutoFit/>
          </a:bodyPr>
          <a:lstStyle/>
          <a:p>
            <a:r>
              <a:rPr lang="en-US" sz="2400" b="1">
                <a:solidFill>
                  <a:schemeClr val="accent3"/>
                </a:solidFill>
                <a:latin typeface="Times New Roman" panose="02020603050405020304" pitchFamily="18" charset="0"/>
                <a:ea typeface="Times New Roman" panose="02020603050405020304" pitchFamily="18" charset="0"/>
              </a:rPr>
              <a:t>Chương trình sử dụng ngôn ngữ C #</a:t>
            </a:r>
            <a:endParaRPr lang="en-US" sz="2400" b="1">
              <a:solidFill>
                <a:schemeClr val="accent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091" y="3548891"/>
            <a:ext cx="1262063" cy="1262063"/>
          </a:xfrm>
          <a:prstGeom prst="rect">
            <a:avLst/>
          </a:prstGeom>
        </p:spPr>
      </p:pic>
    </p:spTree>
    <p:extLst>
      <p:ext uri="{BB962C8B-B14F-4D97-AF65-F5344CB8AC3E}">
        <p14:creationId xmlns:p14="http://schemas.microsoft.com/office/powerpoint/2010/main" val="282004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59D6F4-996C-4143-8832-56B071227105}"/>
              </a:ext>
            </a:extLst>
          </p:cNvPr>
          <p:cNvSpPr txBox="1"/>
          <p:nvPr/>
        </p:nvSpPr>
        <p:spPr>
          <a:xfrm>
            <a:off x="2842" y="2576109"/>
            <a:ext cx="5855792" cy="1107996"/>
          </a:xfrm>
          <a:prstGeom prst="rect">
            <a:avLst/>
          </a:prstGeom>
          <a:noFill/>
        </p:spPr>
        <p:txBody>
          <a:bodyPr wrap="square" rtlCol="0" anchor="ctr">
            <a:spAutoFit/>
          </a:bodyPr>
          <a:lstStyle/>
          <a:p>
            <a:pPr algn="ctr"/>
            <a:r>
              <a:rPr lang="en-US" altLang="ko-KR" sz="6600" b="1" smtClean="0">
                <a:solidFill>
                  <a:schemeClr val="bg1"/>
                </a:solidFill>
                <a:cs typeface="Arial" pitchFamily="34" charset="0"/>
              </a:rPr>
              <a:t>KẾT LUẬN</a:t>
            </a:r>
            <a:endParaRPr lang="ko-KR" altLang="en-US" sz="6600" b="1" dirty="0">
              <a:solidFill>
                <a:schemeClr val="bg1"/>
              </a:solidFill>
              <a:cs typeface="Arial" pitchFamily="34" charset="0"/>
            </a:endParaRPr>
          </a:p>
        </p:txBody>
      </p:sp>
      <p:cxnSp>
        <p:nvCxnSpPr>
          <p:cNvPr id="11" name="Straight Connector 10">
            <a:extLst>
              <a:ext uri="{FF2B5EF4-FFF2-40B4-BE49-F238E27FC236}">
                <a16:creationId xmlns:a16="http://schemas.microsoft.com/office/drawing/2014/main" id="{B25D3175-31B7-4E50-AFA9-449B28C1FB46}"/>
              </a:ext>
            </a:extLst>
          </p:cNvPr>
          <p:cNvCxnSpPr>
            <a:cxnSpLocks/>
          </p:cNvCxnSpPr>
          <p:nvPr/>
        </p:nvCxnSpPr>
        <p:spPr>
          <a:xfrm flipH="1">
            <a:off x="4202299" y="0"/>
            <a:ext cx="306688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479E3BF-3721-415D-B956-75F224BF8537}"/>
              </a:ext>
            </a:extLst>
          </p:cNvPr>
          <p:cNvCxnSpPr>
            <a:cxnSpLocks/>
          </p:cNvCxnSpPr>
          <p:nvPr/>
        </p:nvCxnSpPr>
        <p:spPr>
          <a:xfrm flipH="1">
            <a:off x="4343413" y="3429000"/>
            <a:ext cx="1515221" cy="34289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0E87FD-5973-4446-A9EE-0E3E50335124}"/>
              </a:ext>
            </a:extLst>
          </p:cNvPr>
          <p:cNvCxnSpPr>
            <a:cxnSpLocks/>
          </p:cNvCxnSpPr>
          <p:nvPr/>
        </p:nvCxnSpPr>
        <p:spPr>
          <a:xfrm flipH="1">
            <a:off x="4045911" y="1626526"/>
            <a:ext cx="2347670" cy="523147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228610-9D13-45A0-84AC-E8122282CDCE}"/>
              </a:ext>
            </a:extLst>
          </p:cNvPr>
          <p:cNvSpPr txBox="1"/>
          <p:nvPr/>
        </p:nvSpPr>
        <p:spPr>
          <a:xfrm>
            <a:off x="2843" y="1072526"/>
            <a:ext cx="5701271" cy="1107996"/>
          </a:xfrm>
          <a:prstGeom prst="rect">
            <a:avLst/>
          </a:prstGeom>
          <a:noFill/>
        </p:spPr>
        <p:txBody>
          <a:bodyPr wrap="square" rtlCol="0">
            <a:spAutoFit/>
          </a:bodyPr>
          <a:lstStyle/>
          <a:p>
            <a:pPr algn="ctr"/>
            <a:r>
              <a:rPr lang="en-US" altLang="ko-KR" sz="5400" b="1" smtClean="0">
                <a:solidFill>
                  <a:schemeClr val="bg1"/>
                </a:solidFill>
                <a:latin typeface="Times New Roman" panose="02020603050405020304" pitchFamily="18" charset="0"/>
                <a:cs typeface="Times New Roman" panose="02020603050405020304" pitchFamily="18" charset="0"/>
              </a:rPr>
              <a:t>CHƯƠNG</a:t>
            </a:r>
            <a:r>
              <a:rPr lang="en-US" altLang="ko-KR" sz="6600" b="1" smtClean="0">
                <a:solidFill>
                  <a:schemeClr val="bg1"/>
                </a:solidFill>
                <a:latin typeface="Times New Roman" panose="02020603050405020304" pitchFamily="18" charset="0"/>
                <a:cs typeface="Times New Roman" panose="02020603050405020304" pitchFamily="18" charset="0"/>
              </a:rPr>
              <a:t> </a:t>
            </a:r>
            <a:r>
              <a:rPr lang="en-US" altLang="ko-KR" sz="6600" b="1">
                <a:solidFill>
                  <a:schemeClr val="bg1"/>
                </a:solidFill>
                <a:latin typeface="Times New Roman" panose="02020603050405020304" pitchFamily="18" charset="0"/>
                <a:cs typeface="Times New Roman" panose="02020603050405020304" pitchFamily="18" charset="0"/>
              </a:rPr>
              <a:t>7</a:t>
            </a:r>
            <a:endParaRPr lang="ko-KR" altLang="en-US" sz="6600" b="1" dirty="0">
              <a:solidFill>
                <a:schemeClr val="bg1"/>
              </a:solidFill>
              <a:latin typeface="Times New Roman" panose="02020603050405020304" pitchFamily="18" charset="0"/>
              <a:cs typeface="Times New Roman" panose="02020603050405020304" pitchFamily="18" charset="0"/>
            </a:endParaRPr>
          </a:p>
        </p:txBody>
      </p:sp>
      <p:grpSp>
        <p:nvGrpSpPr>
          <p:cNvPr id="20" name="Graphic 18">
            <a:extLst>
              <a:ext uri="{FF2B5EF4-FFF2-40B4-BE49-F238E27FC236}">
                <a16:creationId xmlns:a16="http://schemas.microsoft.com/office/drawing/2014/main" id="{3F7FA394-B203-4E96-BEBF-288271097C82}"/>
              </a:ext>
            </a:extLst>
          </p:cNvPr>
          <p:cNvGrpSpPr/>
          <p:nvPr/>
        </p:nvGrpSpPr>
        <p:grpSpPr>
          <a:xfrm>
            <a:off x="1094974" y="3982499"/>
            <a:ext cx="2713492" cy="2322000"/>
            <a:chOff x="733697" y="2750274"/>
            <a:chExt cx="4308285" cy="3686701"/>
          </a:xfrm>
          <a:solidFill>
            <a:schemeClr val="bg1">
              <a:lumMod val="85000"/>
            </a:schemeClr>
          </a:solidFill>
        </p:grpSpPr>
        <p:sp>
          <p:nvSpPr>
            <p:cNvPr id="21" name="Freeform: Shape 34">
              <a:extLst>
                <a:ext uri="{FF2B5EF4-FFF2-40B4-BE49-F238E27FC236}">
                  <a16:creationId xmlns:a16="http://schemas.microsoft.com/office/drawing/2014/main" id="{C7DC2FFF-46B8-4B1F-AB9C-50734E29A9ED}"/>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22" name="Freeform: Shape 35">
              <a:extLst>
                <a:ext uri="{FF2B5EF4-FFF2-40B4-BE49-F238E27FC236}">
                  <a16:creationId xmlns:a16="http://schemas.microsoft.com/office/drawing/2014/main" id="{B5203106-7F52-43DD-8CD5-20F500AB0F2C}"/>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23" name="Freeform: Shape 36">
              <a:extLst>
                <a:ext uri="{FF2B5EF4-FFF2-40B4-BE49-F238E27FC236}">
                  <a16:creationId xmlns:a16="http://schemas.microsoft.com/office/drawing/2014/main" id="{BE176CD7-B5D7-44D5-AD6D-C4511FB2E439}"/>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24" name="Freeform: Shape 37">
              <a:extLst>
                <a:ext uri="{FF2B5EF4-FFF2-40B4-BE49-F238E27FC236}">
                  <a16:creationId xmlns:a16="http://schemas.microsoft.com/office/drawing/2014/main" id="{4742F8F5-E132-4BAB-9646-F7F7D74FBC0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25" name="Freeform: Shape 38">
              <a:extLst>
                <a:ext uri="{FF2B5EF4-FFF2-40B4-BE49-F238E27FC236}">
                  <a16:creationId xmlns:a16="http://schemas.microsoft.com/office/drawing/2014/main" id="{7ABAAA15-7EFE-4D19-9CA9-E5E35E06FC07}"/>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26" name="Freeform: Shape 39">
              <a:extLst>
                <a:ext uri="{FF2B5EF4-FFF2-40B4-BE49-F238E27FC236}">
                  <a16:creationId xmlns:a16="http://schemas.microsoft.com/office/drawing/2014/main" id="{9530D72E-1F5B-42BF-B863-1EB772E073E4}"/>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27" name="Freeform: Shape 40">
              <a:extLst>
                <a:ext uri="{FF2B5EF4-FFF2-40B4-BE49-F238E27FC236}">
                  <a16:creationId xmlns:a16="http://schemas.microsoft.com/office/drawing/2014/main" id="{CA690579-681C-4F52-BF6B-FE74806D30C2}"/>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28" name="Freeform: Shape 41">
              <a:extLst>
                <a:ext uri="{FF2B5EF4-FFF2-40B4-BE49-F238E27FC236}">
                  <a16:creationId xmlns:a16="http://schemas.microsoft.com/office/drawing/2014/main" id="{3FFF4004-C19F-4B4D-9884-1F4EB4770C3F}"/>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29" name="Freeform: Shape 42">
              <a:extLst>
                <a:ext uri="{FF2B5EF4-FFF2-40B4-BE49-F238E27FC236}">
                  <a16:creationId xmlns:a16="http://schemas.microsoft.com/office/drawing/2014/main" id="{D21364ED-968A-4395-AA5B-61EA29521A41}"/>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30" name="Freeform: Shape 43">
              <a:extLst>
                <a:ext uri="{FF2B5EF4-FFF2-40B4-BE49-F238E27FC236}">
                  <a16:creationId xmlns:a16="http://schemas.microsoft.com/office/drawing/2014/main" id="{7057E068-5E55-4E8D-8920-11FF2720A5C5}"/>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31" name="Freeform: Shape 44">
              <a:extLst>
                <a:ext uri="{FF2B5EF4-FFF2-40B4-BE49-F238E27FC236}">
                  <a16:creationId xmlns:a16="http://schemas.microsoft.com/office/drawing/2014/main" id="{9675A11F-5B6D-4254-A855-A9D867AF2FCC}"/>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32" name="Freeform: Shape 45">
              <a:extLst>
                <a:ext uri="{FF2B5EF4-FFF2-40B4-BE49-F238E27FC236}">
                  <a16:creationId xmlns:a16="http://schemas.microsoft.com/office/drawing/2014/main" id="{2D8C9C6F-3D8D-4829-99DC-DA8473336A8A}"/>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33" name="Freeform: Shape 46">
              <a:extLst>
                <a:ext uri="{FF2B5EF4-FFF2-40B4-BE49-F238E27FC236}">
                  <a16:creationId xmlns:a16="http://schemas.microsoft.com/office/drawing/2014/main" id="{6736F0A1-EF72-415D-82AC-D0F1C7A29C4C}"/>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34" name="Freeform: Shape 49">
              <a:extLst>
                <a:ext uri="{FF2B5EF4-FFF2-40B4-BE49-F238E27FC236}">
                  <a16:creationId xmlns:a16="http://schemas.microsoft.com/office/drawing/2014/main" id="{4D66777A-92F6-46F0-A42B-6DDD4F1E6796}"/>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35" name="Freeform: Shape 51">
              <a:extLst>
                <a:ext uri="{FF2B5EF4-FFF2-40B4-BE49-F238E27FC236}">
                  <a16:creationId xmlns:a16="http://schemas.microsoft.com/office/drawing/2014/main" id="{7124FCCD-E0AB-46C2-9E7D-74CFCA8866A9}"/>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36" name="Freeform: Shape 52">
              <a:extLst>
                <a:ext uri="{FF2B5EF4-FFF2-40B4-BE49-F238E27FC236}">
                  <a16:creationId xmlns:a16="http://schemas.microsoft.com/office/drawing/2014/main" id="{18DBEB0E-2779-43D9-9A32-B48ECA214600}"/>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37" name="Freeform: Shape 53">
              <a:extLst>
                <a:ext uri="{FF2B5EF4-FFF2-40B4-BE49-F238E27FC236}">
                  <a16:creationId xmlns:a16="http://schemas.microsoft.com/office/drawing/2014/main" id="{77F541D7-3DC3-4029-9B97-3F5E45BC0DB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38" name="Freeform: Shape 54">
              <a:extLst>
                <a:ext uri="{FF2B5EF4-FFF2-40B4-BE49-F238E27FC236}">
                  <a16:creationId xmlns:a16="http://schemas.microsoft.com/office/drawing/2014/main" id="{1A5189C6-40CF-4382-8B85-349504168DCA}"/>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39" name="Freeform: Shape 55">
              <a:extLst>
                <a:ext uri="{FF2B5EF4-FFF2-40B4-BE49-F238E27FC236}">
                  <a16:creationId xmlns:a16="http://schemas.microsoft.com/office/drawing/2014/main" id="{A3B6E8CB-E867-4BFB-B462-CA44E09E7395}"/>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a:p>
          </p:txBody>
        </p:sp>
        <p:sp>
          <p:nvSpPr>
            <p:cNvPr id="40" name="Freeform: Shape 56">
              <a:extLst>
                <a:ext uri="{FF2B5EF4-FFF2-40B4-BE49-F238E27FC236}">
                  <a16:creationId xmlns:a16="http://schemas.microsoft.com/office/drawing/2014/main" id="{E60C7620-8B0C-46DE-B3AE-8101B85D20DF}"/>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spTree>
    <p:extLst>
      <p:ext uri="{BB962C8B-B14F-4D97-AF65-F5344CB8AC3E}">
        <p14:creationId xmlns:p14="http://schemas.microsoft.com/office/powerpoint/2010/main" val="2495620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338866"/>
            <a:ext cx="6191673" cy="923330"/>
          </a:xfrm>
          <a:prstGeom prst="rect">
            <a:avLst/>
          </a:prstGeom>
          <a:noFill/>
        </p:spPr>
        <p:txBody>
          <a:bodyPr wrap="square" rtlCol="0" anchor="ctr">
            <a:spAutoFit/>
          </a:bodyPr>
          <a:lstStyle/>
          <a:p>
            <a:pPr algn="ctr"/>
            <a:r>
              <a:rPr lang="en-US" altLang="ko-KR" sz="5400" b="1" smtClean="0">
                <a:solidFill>
                  <a:schemeClr val="bg1"/>
                </a:solidFill>
                <a:latin typeface="Times New Roman" panose="02020603050405020304" pitchFamily="18" charset="0"/>
                <a:cs typeface="Times New Roman" panose="02020603050405020304" pitchFamily="18" charset="0"/>
              </a:rPr>
              <a:t>NỘI DUNG</a:t>
            </a:r>
            <a:endParaRPr lang="ko-KR" altLang="en-US" sz="5400" b="1"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514764" y="1652259"/>
            <a:ext cx="6385884" cy="646331"/>
            <a:chOff x="5994506" y="1634221"/>
            <a:chExt cx="5265165" cy="646331"/>
          </a:xfrm>
        </p:grpSpPr>
        <p:sp>
          <p:nvSpPr>
            <p:cNvPr id="9" name="TextBox 8"/>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Ưu điểm</a:t>
              </a:r>
            </a:p>
          </p:txBody>
        </p:sp>
        <p:sp>
          <p:nvSpPr>
            <p:cNvPr id="7" name="TextBox 6"/>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514764" y="2908297"/>
            <a:ext cx="6385884" cy="646331"/>
            <a:chOff x="5994506" y="1634221"/>
            <a:chExt cx="5265165" cy="646331"/>
          </a:xfrm>
        </p:grpSpPr>
        <p:sp>
          <p:nvSpPr>
            <p:cNvPr id="14" name="TextBox 13">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Nhược điểm</a:t>
              </a:r>
              <a:endParaRPr lang="ko-KR" altLang="en-US" sz="30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B4588561-B2BE-493A-8347-9D9AEBD88AFE}"/>
              </a:ext>
            </a:extLst>
          </p:cNvPr>
          <p:cNvGrpSpPr/>
          <p:nvPr/>
        </p:nvGrpSpPr>
        <p:grpSpPr>
          <a:xfrm>
            <a:off x="5514764" y="4164335"/>
            <a:ext cx="6385884" cy="646331"/>
            <a:chOff x="5994506" y="1634221"/>
            <a:chExt cx="5265165" cy="646331"/>
          </a:xfrm>
        </p:grpSpPr>
        <p:sp>
          <p:nvSpPr>
            <p:cNvPr id="13" name="TextBox 12">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Kinh nghiệm thu được</a:t>
              </a:r>
              <a:endParaRPr lang="ko-KR" altLang="en-US" sz="3000" b="1" dirty="0">
                <a:solidFill>
                  <a:schemeClr val="bg1"/>
                </a:solidFill>
                <a:cs typeface="Arial" pitchFamily="34" charset="0"/>
              </a:endParaRPr>
            </a:p>
          </p:txBody>
        </p:sp>
        <p:sp>
          <p:nvSpPr>
            <p:cNvPr id="15" name="TextBox 14">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B4588561-B2BE-493A-8347-9D9AEBD88AFE}"/>
              </a:ext>
            </a:extLst>
          </p:cNvPr>
          <p:cNvGrpSpPr/>
          <p:nvPr/>
        </p:nvGrpSpPr>
        <p:grpSpPr>
          <a:xfrm>
            <a:off x="5514764" y="5420374"/>
            <a:ext cx="6385884" cy="646331"/>
            <a:chOff x="5994506" y="1634221"/>
            <a:chExt cx="5265165" cy="646331"/>
          </a:xfrm>
        </p:grpSpPr>
        <p:sp>
          <p:nvSpPr>
            <p:cNvPr id="17" name="TextBox 16">
              <a:extLst>
                <a:ext uri="{FF2B5EF4-FFF2-40B4-BE49-F238E27FC236}">
                  <a16:creationId xmlns:a16="http://schemas.microsoft.com/office/drawing/2014/main" id="{514A7347-AA7C-40AB-A16E-561268F31218}"/>
                </a:ext>
              </a:extLst>
            </p:cNvPr>
            <p:cNvSpPr txBox="1"/>
            <p:nvPr/>
          </p:nvSpPr>
          <p:spPr>
            <a:xfrm>
              <a:off x="6751979" y="1666120"/>
              <a:ext cx="4507692" cy="553998"/>
            </a:xfrm>
            <a:prstGeom prst="rect">
              <a:avLst/>
            </a:prstGeom>
            <a:noFill/>
          </p:spPr>
          <p:txBody>
            <a:bodyPr wrap="square" lIns="108000" rIns="108000" rtlCol="0">
              <a:spAutoFit/>
            </a:bodyPr>
            <a:lstStyle/>
            <a:p>
              <a:r>
                <a:rPr lang="en-US" altLang="ko-KR" sz="3000" b="1" smtClean="0">
                  <a:solidFill>
                    <a:schemeClr val="bg1"/>
                  </a:solidFill>
                  <a:cs typeface="Arial" pitchFamily="34" charset="0"/>
                </a:rPr>
                <a:t>Hướng phát triển</a:t>
              </a:r>
              <a:endParaRPr lang="ko-KR" altLang="en-US" sz="3000" b="1" dirty="0">
                <a:solidFill>
                  <a:schemeClr val="bg1"/>
                </a:solidFill>
                <a:cs typeface="Arial" pitchFamily="34" charset="0"/>
              </a:endParaRPr>
            </a:p>
          </p:txBody>
        </p:sp>
        <p:sp>
          <p:nvSpPr>
            <p:cNvPr id="18" name="TextBox 17">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16236358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4" name="TextBox 3"/>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Ưu điểm</a:t>
              </a:r>
              <a:endParaRPr lang="en-US" altLang="ko-KR" sz="3200" b="1">
                <a:solidFill>
                  <a:schemeClr val="accent2">
                    <a:lumMod val="50000"/>
                  </a:schemeClr>
                </a:solidFill>
                <a:cs typeface="Arial" pitchFamily="34" charset="0"/>
              </a:endParaRPr>
            </a:p>
          </p:txBody>
        </p:sp>
        <p:sp>
          <p:nvSpPr>
            <p:cNvPr id="5" name="TextBox 4"/>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a:solidFill>
                    <a:schemeClr val="accent2">
                      <a:lumMod val="50000"/>
                    </a:schemeClr>
                  </a:solidFill>
                  <a:cs typeface="Arial" pitchFamily="34" charset="0"/>
                </a:rPr>
                <a:t>1</a:t>
              </a:r>
              <a:r>
                <a:rPr lang="en-US" altLang="ko-KR" sz="3200" b="1" smtClean="0">
                  <a:solidFill>
                    <a:schemeClr val="accent2">
                      <a:lumMod val="50000"/>
                    </a:schemeClr>
                  </a:solidFill>
                  <a:cs typeface="Arial" pitchFamily="34" charset="0"/>
                </a:rPr>
                <a:t>.</a:t>
              </a:r>
              <a:endParaRPr lang="ko-KR" altLang="en-US" sz="3200" b="1" dirty="0">
                <a:solidFill>
                  <a:schemeClr val="accent2">
                    <a:lumMod val="50000"/>
                  </a:schemeClr>
                </a:solidFill>
                <a:cs typeface="Arial" pitchFamily="34" charset="0"/>
              </a:endParaRPr>
            </a:p>
          </p:txBody>
        </p:sp>
      </p:grpSp>
      <p:grpSp>
        <p:nvGrpSpPr>
          <p:cNvPr id="13" name="Group 12"/>
          <p:cNvGrpSpPr/>
          <p:nvPr/>
        </p:nvGrpSpPr>
        <p:grpSpPr>
          <a:xfrm>
            <a:off x="1221107" y="1142962"/>
            <a:ext cx="10325007" cy="461665"/>
            <a:chOff x="1184821" y="1270180"/>
            <a:chExt cx="10325007" cy="461665"/>
          </a:xfrm>
        </p:grpSpPr>
        <p:sp>
          <p:nvSpPr>
            <p:cNvPr id="9" name="Frame 17">
              <a:extLst>
                <a:ext uri="{FF2B5EF4-FFF2-40B4-BE49-F238E27FC236}">
                  <a16:creationId xmlns:a16="http://schemas.microsoft.com/office/drawing/2014/main" id="{1278BF84-DDF3-43F8-88E4-A0F28E4079EF}"/>
                </a:ext>
              </a:extLst>
            </p:cNvPr>
            <p:cNvSpPr>
              <a:spLocks noChangeAspect="1"/>
            </p:cNvSpPr>
            <p:nvPr/>
          </p:nvSpPr>
          <p:spPr>
            <a:xfrm>
              <a:off x="1184821" y="1318673"/>
              <a:ext cx="457200" cy="41317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2" name="Rectangle 11"/>
            <p:cNvSpPr/>
            <p:nvPr/>
          </p:nvSpPr>
          <p:spPr>
            <a:xfrm>
              <a:off x="2017799" y="1270180"/>
              <a:ext cx="9492029" cy="461665"/>
            </a:xfrm>
            <a:prstGeom prst="rect">
              <a:avLst/>
            </a:prstGeom>
          </p:spPr>
          <p:txBody>
            <a:bodyPr wrap="square">
              <a:spAutoFit/>
            </a:bodyPr>
            <a:lstStyle/>
            <a:p>
              <a:pPr lvl="0" algn="just">
                <a:spcAft>
                  <a:spcPts val="0"/>
                </a:spcAft>
              </a:pPr>
              <a:r>
                <a:rPr lang="en-US" sz="2400" b="1">
                  <a:solidFill>
                    <a:schemeClr val="accent4"/>
                  </a:solidFill>
                  <a:latin typeface="Times New Roman" panose="02020603050405020304" pitchFamily="18" charset="0"/>
                  <a:ea typeface="Times New Roman" panose="02020603050405020304" pitchFamily="18" charset="0"/>
                </a:rPr>
                <a:t>G</a:t>
              </a:r>
              <a:r>
                <a:rPr lang="en-US" sz="2400" b="1" smtClean="0">
                  <a:solidFill>
                    <a:schemeClr val="accent4"/>
                  </a:solidFill>
                  <a:latin typeface="Times New Roman" panose="02020603050405020304" pitchFamily="18" charset="0"/>
                  <a:ea typeface="Times New Roman" panose="02020603050405020304" pitchFamily="18" charset="0"/>
                </a:rPr>
                <a:t>iao </a:t>
              </a:r>
              <a:r>
                <a:rPr lang="en-US" sz="2400" b="1">
                  <a:solidFill>
                    <a:schemeClr val="accent4"/>
                  </a:solidFill>
                  <a:latin typeface="Times New Roman" panose="02020603050405020304" pitchFamily="18" charset="0"/>
                  <a:ea typeface="Times New Roman" panose="02020603050405020304" pitchFamily="18" charset="0"/>
                </a:rPr>
                <a:t>diện đơn giản, thân thiện, dễ sử dụng, trực quan và linh hoạt.</a:t>
              </a:r>
            </a:p>
          </p:txBody>
        </p:sp>
      </p:grpSp>
      <p:grpSp>
        <p:nvGrpSpPr>
          <p:cNvPr id="14" name="Group 13"/>
          <p:cNvGrpSpPr/>
          <p:nvPr/>
        </p:nvGrpSpPr>
        <p:grpSpPr>
          <a:xfrm>
            <a:off x="1221107" y="2012495"/>
            <a:ext cx="10325008" cy="830997"/>
            <a:chOff x="1184821" y="1005768"/>
            <a:chExt cx="10325008" cy="830997"/>
          </a:xfrm>
        </p:grpSpPr>
        <p:sp>
          <p:nvSpPr>
            <p:cNvPr id="15" name="Frame 17">
              <a:extLst>
                <a:ext uri="{FF2B5EF4-FFF2-40B4-BE49-F238E27FC236}">
                  <a16:creationId xmlns:a16="http://schemas.microsoft.com/office/drawing/2014/main" id="{1278BF84-DDF3-43F8-88E4-A0F28E4079EF}"/>
                </a:ext>
              </a:extLst>
            </p:cNvPr>
            <p:cNvSpPr>
              <a:spLocks noChangeAspect="1"/>
            </p:cNvSpPr>
            <p:nvPr/>
          </p:nvSpPr>
          <p:spPr>
            <a:xfrm>
              <a:off x="1184821" y="1318673"/>
              <a:ext cx="457200" cy="41317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6" name="Rectangle 15"/>
            <p:cNvSpPr/>
            <p:nvPr/>
          </p:nvSpPr>
          <p:spPr>
            <a:xfrm>
              <a:off x="2017800" y="1005768"/>
              <a:ext cx="9492029" cy="830997"/>
            </a:xfrm>
            <a:prstGeom prst="rect">
              <a:avLst/>
            </a:prstGeom>
          </p:spPr>
          <p:txBody>
            <a:bodyPr wrap="square">
              <a:spAutoFit/>
            </a:bodyPr>
            <a:lstStyle/>
            <a:p>
              <a:pPr lvl="0" algn="just">
                <a:spcAft>
                  <a:spcPts val="0"/>
                </a:spcAft>
              </a:pPr>
              <a:r>
                <a:rPr lang="vi-VN" sz="2400" b="1" smtClean="0">
                  <a:solidFill>
                    <a:schemeClr val="accent4"/>
                  </a:solidFill>
                  <a:latin typeface="Times New Roman" panose="02020603050405020304" pitchFamily="18" charset="0"/>
                  <a:ea typeface="Times New Roman" panose="02020603050405020304" pitchFamily="18" charset="0"/>
                </a:rPr>
                <a:t>Hoàn </a:t>
              </a:r>
              <a:r>
                <a:rPr lang="vi-VN" sz="2400" b="1">
                  <a:solidFill>
                    <a:schemeClr val="accent4"/>
                  </a:solidFill>
                  <a:latin typeface="Times New Roman" panose="02020603050405020304" pitchFamily="18" charset="0"/>
                  <a:ea typeface="Times New Roman" panose="02020603050405020304" pitchFamily="18" charset="0"/>
                </a:rPr>
                <a:t>thiện đầy đủ các chức năng cơ bản của một phần mềm: Thêm, sửa, xóa, cập nhật thông tin,…</a:t>
              </a:r>
              <a:endParaRPr lang="en-US" sz="2400" b="1">
                <a:solidFill>
                  <a:schemeClr val="accent4"/>
                </a:solidFill>
                <a:latin typeface="Times New Roman" panose="02020603050405020304" pitchFamily="18" charset="0"/>
                <a:ea typeface="Times New Roman" panose="02020603050405020304" pitchFamily="18" charset="0"/>
              </a:endParaRPr>
            </a:p>
          </p:txBody>
        </p:sp>
      </p:grpSp>
      <p:grpSp>
        <p:nvGrpSpPr>
          <p:cNvPr id="18" name="Group 17"/>
          <p:cNvGrpSpPr/>
          <p:nvPr/>
        </p:nvGrpSpPr>
        <p:grpSpPr>
          <a:xfrm>
            <a:off x="1221107" y="3251360"/>
            <a:ext cx="10325007" cy="484986"/>
            <a:chOff x="1184821" y="1246859"/>
            <a:chExt cx="10325007" cy="484986"/>
          </a:xfrm>
        </p:grpSpPr>
        <p:sp>
          <p:nvSpPr>
            <p:cNvPr id="19" name="Frame 17">
              <a:extLst>
                <a:ext uri="{FF2B5EF4-FFF2-40B4-BE49-F238E27FC236}">
                  <a16:creationId xmlns:a16="http://schemas.microsoft.com/office/drawing/2014/main" id="{1278BF84-DDF3-43F8-88E4-A0F28E4079EF}"/>
                </a:ext>
              </a:extLst>
            </p:cNvPr>
            <p:cNvSpPr>
              <a:spLocks noChangeAspect="1"/>
            </p:cNvSpPr>
            <p:nvPr/>
          </p:nvSpPr>
          <p:spPr>
            <a:xfrm>
              <a:off x="1184821" y="1318673"/>
              <a:ext cx="457200" cy="41317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Rectangle 19"/>
            <p:cNvSpPr/>
            <p:nvPr/>
          </p:nvSpPr>
          <p:spPr>
            <a:xfrm>
              <a:off x="2017799" y="1246859"/>
              <a:ext cx="9492029" cy="461665"/>
            </a:xfrm>
            <a:prstGeom prst="rect">
              <a:avLst/>
            </a:prstGeom>
          </p:spPr>
          <p:txBody>
            <a:bodyPr wrap="square">
              <a:spAutoFit/>
            </a:bodyPr>
            <a:lstStyle/>
            <a:p>
              <a:pPr lvl="0" algn="just">
                <a:spcAft>
                  <a:spcPts val="0"/>
                </a:spcAft>
              </a:pPr>
              <a:r>
                <a:rPr lang="vi-VN" sz="2400" b="1" smtClean="0">
                  <a:solidFill>
                    <a:schemeClr val="accent4"/>
                  </a:solidFill>
                  <a:latin typeface="Times New Roman" panose="02020603050405020304" pitchFamily="18" charset="0"/>
                  <a:ea typeface="Times New Roman" panose="02020603050405020304" pitchFamily="18" charset="0"/>
                </a:rPr>
                <a:t>Thống </a:t>
              </a:r>
              <a:r>
                <a:rPr lang="vi-VN" sz="2400" b="1">
                  <a:solidFill>
                    <a:schemeClr val="accent4"/>
                  </a:solidFill>
                  <a:latin typeface="Times New Roman" panose="02020603050405020304" pitchFamily="18" charset="0"/>
                  <a:ea typeface="Times New Roman" panose="02020603050405020304" pitchFamily="18" charset="0"/>
                </a:rPr>
                <a:t>kê, báo cáo, in hóa đơn</a:t>
              </a:r>
              <a:endParaRPr lang="en-US" sz="2400" b="1">
                <a:solidFill>
                  <a:schemeClr val="accent4"/>
                </a:solidFill>
                <a:latin typeface="Times New Roman" panose="02020603050405020304" pitchFamily="18" charset="0"/>
                <a:ea typeface="Times New Roman" panose="02020603050405020304" pitchFamily="18" charset="0"/>
              </a:endParaRPr>
            </a:p>
          </p:txBody>
        </p:sp>
      </p:grpSp>
      <p:grpSp>
        <p:nvGrpSpPr>
          <p:cNvPr id="21" name="Group 20"/>
          <p:cNvGrpSpPr/>
          <p:nvPr/>
        </p:nvGrpSpPr>
        <p:grpSpPr>
          <a:xfrm>
            <a:off x="1221107" y="4144214"/>
            <a:ext cx="10325007" cy="484986"/>
            <a:chOff x="1184821" y="1246859"/>
            <a:chExt cx="10325007" cy="484986"/>
          </a:xfrm>
        </p:grpSpPr>
        <p:sp>
          <p:nvSpPr>
            <p:cNvPr id="22" name="Frame 17">
              <a:extLst>
                <a:ext uri="{FF2B5EF4-FFF2-40B4-BE49-F238E27FC236}">
                  <a16:creationId xmlns:a16="http://schemas.microsoft.com/office/drawing/2014/main" id="{1278BF84-DDF3-43F8-88E4-A0F28E4079EF}"/>
                </a:ext>
              </a:extLst>
            </p:cNvPr>
            <p:cNvSpPr>
              <a:spLocks noChangeAspect="1"/>
            </p:cNvSpPr>
            <p:nvPr/>
          </p:nvSpPr>
          <p:spPr>
            <a:xfrm>
              <a:off x="1184821" y="1318673"/>
              <a:ext cx="457200" cy="41317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Rectangle 22"/>
            <p:cNvSpPr/>
            <p:nvPr/>
          </p:nvSpPr>
          <p:spPr>
            <a:xfrm>
              <a:off x="2017799" y="1246859"/>
              <a:ext cx="9492029" cy="461665"/>
            </a:xfrm>
            <a:prstGeom prst="rect">
              <a:avLst/>
            </a:prstGeom>
          </p:spPr>
          <p:txBody>
            <a:bodyPr wrap="square">
              <a:spAutoFit/>
            </a:bodyPr>
            <a:lstStyle/>
            <a:p>
              <a:pPr lvl="0" algn="just">
                <a:spcAft>
                  <a:spcPts val="0"/>
                </a:spcAft>
              </a:pPr>
              <a:r>
                <a:rPr lang="vi-VN" sz="2400" b="1" smtClean="0">
                  <a:solidFill>
                    <a:schemeClr val="accent4"/>
                  </a:solidFill>
                  <a:latin typeface="Times New Roman" panose="02020603050405020304" pitchFamily="18" charset="0"/>
                  <a:ea typeface="Times New Roman" panose="02020603050405020304" pitchFamily="18" charset="0"/>
                </a:rPr>
                <a:t>Ứng </a:t>
              </a:r>
              <a:r>
                <a:rPr lang="vi-VN" sz="2400" b="1">
                  <a:solidFill>
                    <a:schemeClr val="accent4"/>
                  </a:solidFill>
                  <a:latin typeface="Times New Roman" panose="02020603050405020304" pitchFamily="18" charset="0"/>
                  <a:ea typeface="Times New Roman" panose="02020603050405020304" pitchFamily="18" charset="0"/>
                </a:rPr>
                <a:t>dụng được xây dựng theo kiến trúc MVC</a:t>
              </a:r>
              <a:endParaRPr lang="en-US" sz="2400" b="1">
                <a:solidFill>
                  <a:schemeClr val="accent4"/>
                </a:solidFill>
                <a:latin typeface="Times New Roman" panose="02020603050405020304" pitchFamily="18" charset="0"/>
                <a:ea typeface="Times New Roman" panose="02020603050405020304" pitchFamily="18" charset="0"/>
              </a:endParaRPr>
            </a:p>
          </p:txBody>
        </p:sp>
      </p:grpSp>
      <p:grpSp>
        <p:nvGrpSpPr>
          <p:cNvPr id="24" name="Group 23"/>
          <p:cNvGrpSpPr/>
          <p:nvPr/>
        </p:nvGrpSpPr>
        <p:grpSpPr>
          <a:xfrm>
            <a:off x="1221107" y="5037068"/>
            <a:ext cx="10325007" cy="484986"/>
            <a:chOff x="1184821" y="1246859"/>
            <a:chExt cx="10325007" cy="484986"/>
          </a:xfrm>
        </p:grpSpPr>
        <p:sp>
          <p:nvSpPr>
            <p:cNvPr id="25" name="Frame 17">
              <a:extLst>
                <a:ext uri="{FF2B5EF4-FFF2-40B4-BE49-F238E27FC236}">
                  <a16:creationId xmlns:a16="http://schemas.microsoft.com/office/drawing/2014/main" id="{1278BF84-DDF3-43F8-88E4-A0F28E4079EF}"/>
                </a:ext>
              </a:extLst>
            </p:cNvPr>
            <p:cNvSpPr>
              <a:spLocks noChangeAspect="1"/>
            </p:cNvSpPr>
            <p:nvPr/>
          </p:nvSpPr>
          <p:spPr>
            <a:xfrm>
              <a:off x="1184821" y="1318673"/>
              <a:ext cx="457200" cy="41317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Rectangle 25"/>
            <p:cNvSpPr/>
            <p:nvPr/>
          </p:nvSpPr>
          <p:spPr>
            <a:xfrm>
              <a:off x="2017799" y="1246859"/>
              <a:ext cx="9492029" cy="461665"/>
            </a:xfrm>
            <a:prstGeom prst="rect">
              <a:avLst/>
            </a:prstGeom>
          </p:spPr>
          <p:txBody>
            <a:bodyPr wrap="square">
              <a:spAutoFit/>
            </a:bodyPr>
            <a:lstStyle/>
            <a:p>
              <a:pPr lvl="0" algn="just">
                <a:spcAft>
                  <a:spcPts val="0"/>
                </a:spcAft>
              </a:pPr>
              <a:r>
                <a:rPr lang="vi-VN" sz="2400" b="1" smtClean="0">
                  <a:solidFill>
                    <a:schemeClr val="accent4"/>
                  </a:solidFill>
                  <a:latin typeface="Times New Roman" panose="02020603050405020304" pitchFamily="18" charset="0"/>
                  <a:ea typeface="Times New Roman" panose="02020603050405020304" pitchFamily="18" charset="0"/>
                </a:rPr>
                <a:t>Cài </a:t>
              </a:r>
              <a:r>
                <a:rPr lang="vi-VN" sz="2400" b="1">
                  <a:solidFill>
                    <a:schemeClr val="accent4"/>
                  </a:solidFill>
                  <a:latin typeface="Times New Roman" panose="02020603050405020304" pitchFamily="18" charset="0"/>
                  <a:ea typeface="Times New Roman" panose="02020603050405020304" pitchFamily="18" charset="0"/>
                </a:rPr>
                <a:t>đặt trên nhiều hệ điều hành</a:t>
              </a:r>
              <a:endParaRPr lang="en-US" sz="2400" b="1">
                <a:solidFill>
                  <a:schemeClr val="accent4"/>
                </a:solidFill>
                <a:latin typeface="Times New Roman" panose="02020603050405020304" pitchFamily="18" charset="0"/>
                <a:ea typeface="Times New Roman" panose="02020603050405020304" pitchFamily="18" charset="0"/>
              </a:endParaRPr>
            </a:p>
          </p:txBody>
        </p:sp>
      </p:grpSp>
      <p:grpSp>
        <p:nvGrpSpPr>
          <p:cNvPr id="27" name="Group 26"/>
          <p:cNvGrpSpPr/>
          <p:nvPr/>
        </p:nvGrpSpPr>
        <p:grpSpPr>
          <a:xfrm>
            <a:off x="1221107" y="5929922"/>
            <a:ext cx="10325007" cy="484986"/>
            <a:chOff x="1184821" y="1246859"/>
            <a:chExt cx="10325007" cy="484986"/>
          </a:xfrm>
        </p:grpSpPr>
        <p:sp>
          <p:nvSpPr>
            <p:cNvPr id="28" name="Frame 17">
              <a:extLst>
                <a:ext uri="{FF2B5EF4-FFF2-40B4-BE49-F238E27FC236}">
                  <a16:creationId xmlns:a16="http://schemas.microsoft.com/office/drawing/2014/main" id="{1278BF84-DDF3-43F8-88E4-A0F28E4079EF}"/>
                </a:ext>
              </a:extLst>
            </p:cNvPr>
            <p:cNvSpPr>
              <a:spLocks noChangeAspect="1"/>
            </p:cNvSpPr>
            <p:nvPr/>
          </p:nvSpPr>
          <p:spPr>
            <a:xfrm>
              <a:off x="1184821" y="1318673"/>
              <a:ext cx="457200" cy="41317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9" name="Rectangle 28"/>
            <p:cNvSpPr/>
            <p:nvPr/>
          </p:nvSpPr>
          <p:spPr>
            <a:xfrm>
              <a:off x="2017799" y="1246859"/>
              <a:ext cx="9492029" cy="461665"/>
            </a:xfrm>
            <a:prstGeom prst="rect">
              <a:avLst/>
            </a:prstGeom>
          </p:spPr>
          <p:txBody>
            <a:bodyPr wrap="square">
              <a:spAutoFit/>
            </a:bodyPr>
            <a:lstStyle/>
            <a:p>
              <a:pPr lvl="0" algn="just">
                <a:spcAft>
                  <a:spcPts val="0"/>
                </a:spcAft>
              </a:pPr>
              <a:r>
                <a:rPr lang="vi-VN" sz="2400" b="1" smtClean="0">
                  <a:solidFill>
                    <a:schemeClr val="accent4"/>
                  </a:solidFill>
                  <a:latin typeface="Times New Roman" panose="02020603050405020304" pitchFamily="18" charset="0"/>
                  <a:ea typeface="Times New Roman" panose="02020603050405020304" pitchFamily="18" charset="0"/>
                </a:rPr>
                <a:t>Có </a:t>
              </a:r>
              <a:r>
                <a:rPr lang="vi-VN" sz="2400" b="1">
                  <a:solidFill>
                    <a:schemeClr val="accent4"/>
                  </a:solidFill>
                  <a:latin typeface="Times New Roman" panose="02020603050405020304" pitchFamily="18" charset="0"/>
                  <a:ea typeface="Times New Roman" panose="02020603050405020304" pitchFamily="18" charset="0"/>
                </a:rPr>
                <a:t>trợ giúp hướng dẫn cài đặt và sử dụng</a:t>
              </a:r>
              <a:endParaRPr lang="en-US" sz="2400" b="1">
                <a:solidFill>
                  <a:schemeClr val="accent4"/>
                </a:solidFill>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47650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arn(inVertical)">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BA4841-2041-4A29-BBFF-E7B6C1AF3E1C}"/>
              </a:ext>
            </a:extLst>
          </p:cNvPr>
          <p:cNvGrpSpPr/>
          <p:nvPr/>
        </p:nvGrpSpPr>
        <p:grpSpPr>
          <a:xfrm>
            <a:off x="401527" y="424404"/>
            <a:ext cx="11377614" cy="584776"/>
            <a:chOff x="5999167" y="1681230"/>
            <a:chExt cx="5254071" cy="584776"/>
          </a:xfrm>
        </p:grpSpPr>
        <p:sp>
          <p:nvSpPr>
            <p:cNvPr id="7" name="TextBox 6"/>
            <p:cNvSpPr txBox="1"/>
            <p:nvPr/>
          </p:nvSpPr>
          <p:spPr>
            <a:xfrm>
              <a:off x="6745546" y="1681230"/>
              <a:ext cx="4507692" cy="584775"/>
            </a:xfrm>
            <a:prstGeom prst="rect">
              <a:avLst/>
            </a:prstGeom>
            <a:noFill/>
          </p:spPr>
          <p:txBody>
            <a:bodyPr wrap="square" lIns="108000" rIns="108000" rtlCol="0">
              <a:spAutoFit/>
            </a:bodyPr>
            <a:lstStyle/>
            <a:p>
              <a:r>
                <a:rPr lang="en-US" altLang="ko-KR" sz="3200" b="1" smtClean="0">
                  <a:solidFill>
                    <a:schemeClr val="accent2">
                      <a:lumMod val="50000"/>
                    </a:schemeClr>
                  </a:solidFill>
                  <a:cs typeface="Arial" pitchFamily="34" charset="0"/>
                </a:rPr>
                <a:t>Nhược điểm</a:t>
              </a:r>
              <a:endParaRPr lang="en-US" altLang="ko-KR" sz="3200" b="1">
                <a:solidFill>
                  <a:schemeClr val="accent2">
                    <a:lumMod val="50000"/>
                  </a:schemeClr>
                </a:solidFill>
                <a:cs typeface="Arial" pitchFamily="34" charset="0"/>
              </a:endParaRPr>
            </a:p>
          </p:txBody>
        </p:sp>
        <p:sp>
          <p:nvSpPr>
            <p:cNvPr id="8" name="TextBox 7"/>
            <p:cNvSpPr txBox="1"/>
            <p:nvPr/>
          </p:nvSpPr>
          <p:spPr>
            <a:xfrm>
              <a:off x="5999167" y="1681231"/>
              <a:ext cx="958096" cy="584775"/>
            </a:xfrm>
            <a:prstGeom prst="rect">
              <a:avLst/>
            </a:prstGeom>
            <a:noFill/>
          </p:spPr>
          <p:txBody>
            <a:bodyPr wrap="square" lIns="108000" rIns="108000" rtlCol="0">
              <a:spAutoFit/>
            </a:bodyPr>
            <a:lstStyle/>
            <a:p>
              <a:pPr algn="ctr"/>
              <a:r>
                <a:rPr lang="en-US" altLang="ko-KR" sz="3200" b="1" smtClean="0">
                  <a:solidFill>
                    <a:schemeClr val="accent2">
                      <a:lumMod val="50000"/>
                    </a:schemeClr>
                  </a:solidFill>
                  <a:cs typeface="Arial" pitchFamily="34" charset="0"/>
                </a:rPr>
                <a:t>2.</a:t>
              </a:r>
              <a:endParaRPr lang="ko-KR" altLang="en-US" sz="3200" b="1" dirty="0">
                <a:solidFill>
                  <a:schemeClr val="accent2">
                    <a:lumMod val="50000"/>
                  </a:schemeClr>
                </a:solidFill>
                <a:cs typeface="Arial" pitchFamily="34" charset="0"/>
              </a:endParaRPr>
            </a:p>
          </p:txBody>
        </p:sp>
      </p:grpSp>
      <p:grpSp>
        <p:nvGrpSpPr>
          <p:cNvPr id="12" name="Group 11"/>
          <p:cNvGrpSpPr/>
          <p:nvPr/>
        </p:nvGrpSpPr>
        <p:grpSpPr>
          <a:xfrm>
            <a:off x="1438898" y="1445723"/>
            <a:ext cx="9949900" cy="640080"/>
            <a:chOff x="1694584" y="1489266"/>
            <a:chExt cx="9949900" cy="640080"/>
          </a:xfrm>
        </p:grpSpPr>
        <p:sp>
          <p:nvSpPr>
            <p:cNvPr id="10" name="Isosceles Triangle 13">
              <a:extLst>
                <a:ext uri="{FF2B5EF4-FFF2-40B4-BE49-F238E27FC236}">
                  <a16:creationId xmlns:a16="http://schemas.microsoft.com/office/drawing/2014/main" id="{A54A6140-C0D9-4440-A5D4-E05BC900724C}"/>
                </a:ext>
              </a:extLst>
            </p:cNvPr>
            <p:cNvSpPr>
              <a:spLocks noChangeAspect="1"/>
            </p:cNvSpPr>
            <p:nvPr/>
          </p:nvSpPr>
          <p:spPr>
            <a:xfrm rot="10800000">
              <a:off x="1694584" y="1489266"/>
              <a:ext cx="323216" cy="640080"/>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Rectangle 10"/>
            <p:cNvSpPr/>
            <p:nvPr/>
          </p:nvSpPr>
          <p:spPr>
            <a:xfrm>
              <a:off x="2152455" y="1578474"/>
              <a:ext cx="9492029" cy="461665"/>
            </a:xfrm>
            <a:prstGeom prst="rect">
              <a:avLst/>
            </a:prstGeom>
          </p:spPr>
          <p:txBody>
            <a:bodyPr wrap="square">
              <a:spAutoFit/>
            </a:bodyPr>
            <a:lstStyle/>
            <a:p>
              <a:pPr lvl="0" algn="just">
                <a:spcAft>
                  <a:spcPts val="0"/>
                </a:spcAft>
              </a:pPr>
              <a:r>
                <a:rPr lang="en-US" sz="2400" b="1" smtClean="0">
                  <a:latin typeface="Times New Roman" panose="02020603050405020304" pitchFamily="18" charset="0"/>
                  <a:ea typeface="Times New Roman" panose="02020603050405020304" pitchFamily="18" charset="0"/>
                </a:rPr>
                <a:t>Thời gian hạn chế, nên việc nghiên cứu các vấn đề chưa đầy đủ</a:t>
              </a:r>
              <a:endParaRPr lang="en-US" sz="2400" b="1">
                <a:latin typeface="Times New Roman" panose="02020603050405020304" pitchFamily="18" charset="0"/>
                <a:ea typeface="Times New Roman" panose="02020603050405020304" pitchFamily="18" charset="0"/>
              </a:endParaRPr>
            </a:p>
          </p:txBody>
        </p:sp>
      </p:grpSp>
      <p:grpSp>
        <p:nvGrpSpPr>
          <p:cNvPr id="13" name="Group 12"/>
          <p:cNvGrpSpPr/>
          <p:nvPr/>
        </p:nvGrpSpPr>
        <p:grpSpPr>
          <a:xfrm>
            <a:off x="1438898" y="2303778"/>
            <a:ext cx="9949900" cy="920205"/>
            <a:chOff x="1694584" y="1489266"/>
            <a:chExt cx="9949900" cy="920205"/>
          </a:xfrm>
        </p:grpSpPr>
        <p:sp>
          <p:nvSpPr>
            <p:cNvPr id="14" name="Isosceles Triangle 13">
              <a:extLst>
                <a:ext uri="{FF2B5EF4-FFF2-40B4-BE49-F238E27FC236}">
                  <a16:creationId xmlns:a16="http://schemas.microsoft.com/office/drawing/2014/main" id="{A54A6140-C0D9-4440-A5D4-E05BC900724C}"/>
                </a:ext>
              </a:extLst>
            </p:cNvPr>
            <p:cNvSpPr>
              <a:spLocks noChangeAspect="1"/>
            </p:cNvSpPr>
            <p:nvPr/>
          </p:nvSpPr>
          <p:spPr>
            <a:xfrm rot="10800000">
              <a:off x="1694584" y="1489266"/>
              <a:ext cx="323216" cy="640080"/>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Rectangle 14"/>
            <p:cNvSpPr/>
            <p:nvPr/>
          </p:nvSpPr>
          <p:spPr>
            <a:xfrm>
              <a:off x="2152455" y="1578474"/>
              <a:ext cx="9492029" cy="830997"/>
            </a:xfrm>
            <a:prstGeom prst="rect">
              <a:avLst/>
            </a:prstGeom>
          </p:spPr>
          <p:txBody>
            <a:bodyPr wrap="square">
              <a:spAutoFit/>
            </a:bodyPr>
            <a:lstStyle/>
            <a:p>
              <a:pPr lvl="0" algn="just">
                <a:spcAft>
                  <a:spcPts val="0"/>
                </a:spcAft>
              </a:pPr>
              <a:r>
                <a:rPr lang="en-US" sz="2400" b="1" smtClean="0">
                  <a:latin typeface="Times New Roman" panose="02020603050405020304" pitchFamily="18" charset="0"/>
                  <a:ea typeface="Times New Roman" panose="02020603050405020304" pitchFamily="18" charset="0"/>
                </a:rPr>
                <a:t>Nhóm </a:t>
              </a:r>
              <a:r>
                <a:rPr lang="en-US" sz="2400" b="1">
                  <a:latin typeface="Times New Roman" panose="02020603050405020304" pitchFamily="18" charset="0"/>
                  <a:ea typeface="Times New Roman" panose="02020603050405020304" pitchFamily="18" charset="0"/>
                </a:rPr>
                <a:t>chỉ có 2 thành viên cho nên trong quá trình xây dựng phần mềm còn gặp nhiều khó khăn</a:t>
              </a:r>
            </a:p>
          </p:txBody>
        </p:sp>
      </p:grpSp>
      <p:grpSp>
        <p:nvGrpSpPr>
          <p:cNvPr id="16" name="Group 15"/>
          <p:cNvGrpSpPr/>
          <p:nvPr/>
        </p:nvGrpSpPr>
        <p:grpSpPr>
          <a:xfrm>
            <a:off x="1438897" y="3441958"/>
            <a:ext cx="9949900" cy="640080"/>
            <a:chOff x="1694584" y="1489266"/>
            <a:chExt cx="9949900" cy="640080"/>
          </a:xfrm>
        </p:grpSpPr>
        <p:sp>
          <p:nvSpPr>
            <p:cNvPr id="17" name="Isosceles Triangle 13">
              <a:extLst>
                <a:ext uri="{FF2B5EF4-FFF2-40B4-BE49-F238E27FC236}">
                  <a16:creationId xmlns:a16="http://schemas.microsoft.com/office/drawing/2014/main" id="{A54A6140-C0D9-4440-A5D4-E05BC900724C}"/>
                </a:ext>
              </a:extLst>
            </p:cNvPr>
            <p:cNvSpPr>
              <a:spLocks noChangeAspect="1"/>
            </p:cNvSpPr>
            <p:nvPr/>
          </p:nvSpPr>
          <p:spPr>
            <a:xfrm rot="10800000">
              <a:off x="1694584" y="1489266"/>
              <a:ext cx="323216" cy="640080"/>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Rectangle 17"/>
            <p:cNvSpPr/>
            <p:nvPr/>
          </p:nvSpPr>
          <p:spPr>
            <a:xfrm>
              <a:off x="2152455" y="1578474"/>
              <a:ext cx="9492029" cy="461665"/>
            </a:xfrm>
            <a:prstGeom prst="rect">
              <a:avLst/>
            </a:prstGeom>
          </p:spPr>
          <p:txBody>
            <a:bodyPr wrap="square">
              <a:spAutoFit/>
            </a:bodyPr>
            <a:lstStyle/>
            <a:p>
              <a:pPr lvl="0" algn="just">
                <a:spcAft>
                  <a:spcPts val="0"/>
                </a:spcAft>
              </a:pPr>
              <a:r>
                <a:rPr lang="en-US" sz="2400" b="1" smtClean="0">
                  <a:latin typeface="Times New Roman" panose="02020603050405020304" pitchFamily="18" charset="0"/>
                  <a:ea typeface="Times New Roman" panose="02020603050405020304" pitchFamily="18" charset="0"/>
                </a:rPr>
                <a:t>Kiến </a:t>
              </a:r>
              <a:r>
                <a:rPr lang="en-US" sz="2400" b="1">
                  <a:latin typeface="Times New Roman" panose="02020603050405020304" pitchFamily="18" charset="0"/>
                  <a:ea typeface="Times New Roman" panose="02020603050405020304" pitchFamily="18" charset="0"/>
                </a:rPr>
                <a:t>thức thực tế và kiến thức lập trình còn hạn chế</a:t>
              </a:r>
            </a:p>
          </p:txBody>
        </p:sp>
      </p:grpSp>
      <p:grpSp>
        <p:nvGrpSpPr>
          <p:cNvPr id="19" name="Group 18"/>
          <p:cNvGrpSpPr/>
          <p:nvPr/>
        </p:nvGrpSpPr>
        <p:grpSpPr>
          <a:xfrm>
            <a:off x="1438897" y="4300014"/>
            <a:ext cx="9949900" cy="640080"/>
            <a:chOff x="1694584" y="1489266"/>
            <a:chExt cx="9949900" cy="640080"/>
          </a:xfrm>
        </p:grpSpPr>
        <p:sp>
          <p:nvSpPr>
            <p:cNvPr id="20" name="Isosceles Triangle 13">
              <a:extLst>
                <a:ext uri="{FF2B5EF4-FFF2-40B4-BE49-F238E27FC236}">
                  <a16:creationId xmlns:a16="http://schemas.microsoft.com/office/drawing/2014/main" id="{A54A6140-C0D9-4440-A5D4-E05BC900724C}"/>
                </a:ext>
              </a:extLst>
            </p:cNvPr>
            <p:cNvSpPr>
              <a:spLocks noChangeAspect="1"/>
            </p:cNvSpPr>
            <p:nvPr/>
          </p:nvSpPr>
          <p:spPr>
            <a:xfrm rot="10800000">
              <a:off x="1694584" y="1489266"/>
              <a:ext cx="323216" cy="640080"/>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Rectangle 20"/>
            <p:cNvSpPr/>
            <p:nvPr/>
          </p:nvSpPr>
          <p:spPr>
            <a:xfrm>
              <a:off x="2152455" y="1578474"/>
              <a:ext cx="9492029" cy="461665"/>
            </a:xfrm>
            <a:prstGeom prst="rect">
              <a:avLst/>
            </a:prstGeom>
          </p:spPr>
          <p:txBody>
            <a:bodyPr wrap="square">
              <a:spAutoFit/>
            </a:bodyPr>
            <a:lstStyle/>
            <a:p>
              <a:pPr lvl="0" algn="just">
                <a:spcAft>
                  <a:spcPts val="0"/>
                </a:spcAft>
              </a:pPr>
              <a:r>
                <a:rPr lang="vi-VN" sz="2400" b="1" smtClean="0">
                  <a:latin typeface="Times New Roman" panose="02020603050405020304" pitchFamily="18" charset="0"/>
                  <a:ea typeface="Times New Roman" panose="02020603050405020304" pitchFamily="18" charset="0"/>
                </a:rPr>
                <a:t>Chương </a:t>
              </a:r>
              <a:r>
                <a:rPr lang="vi-VN" sz="2400" b="1">
                  <a:latin typeface="Times New Roman" panose="02020603050405020304" pitchFamily="18" charset="0"/>
                  <a:ea typeface="Times New Roman" panose="02020603050405020304" pitchFamily="18" charset="0"/>
                </a:rPr>
                <a:t>trình chưa thực sự đầy đủ các tính năng như mong muốn</a:t>
              </a:r>
              <a:endParaRPr lang="en-US" sz="2400" b="1">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02572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b="1" smtClean="0"/>
              <a:t>3. Kinh nghiệm thu được</a:t>
            </a:r>
            <a:endParaRPr lang="en-US" sz="4000" b="1" dirty="0"/>
          </a:p>
        </p:txBody>
      </p:sp>
      <p:sp>
        <p:nvSpPr>
          <p:cNvPr id="4" name="Rounded Rectangle 5">
            <a:extLst>
              <a:ext uri="{FF2B5EF4-FFF2-40B4-BE49-F238E27FC236}">
                <a16:creationId xmlns:a16="http://schemas.microsoft.com/office/drawing/2014/main" id="{D9F631C3-DBEF-4AA1-B991-E48699974012}"/>
              </a:ext>
            </a:extLst>
          </p:cNvPr>
          <p:cNvSpPr/>
          <p:nvPr/>
        </p:nvSpPr>
        <p:spPr>
          <a:xfrm>
            <a:off x="1356811" y="2117772"/>
            <a:ext cx="1993626" cy="1993624"/>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5">
            <a:extLst>
              <a:ext uri="{FF2B5EF4-FFF2-40B4-BE49-F238E27FC236}">
                <a16:creationId xmlns:a16="http://schemas.microsoft.com/office/drawing/2014/main" id="{636392E7-028B-4450-9458-F08909D6EC25}"/>
              </a:ext>
            </a:extLst>
          </p:cNvPr>
          <p:cNvSpPr/>
          <p:nvPr/>
        </p:nvSpPr>
        <p:spPr>
          <a:xfrm rot="18900000">
            <a:off x="1004283" y="2284476"/>
            <a:ext cx="752036" cy="7520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TextBox 6">
            <a:extLst>
              <a:ext uri="{FF2B5EF4-FFF2-40B4-BE49-F238E27FC236}">
                <a16:creationId xmlns:a16="http://schemas.microsoft.com/office/drawing/2014/main" id="{EBCB8038-0581-4144-815C-1F4D2DD8CE16}"/>
              </a:ext>
            </a:extLst>
          </p:cNvPr>
          <p:cNvSpPr txBox="1"/>
          <p:nvPr/>
        </p:nvSpPr>
        <p:spPr>
          <a:xfrm>
            <a:off x="1013037" y="2362599"/>
            <a:ext cx="734529" cy="562630"/>
          </a:xfrm>
          <a:prstGeom prst="ellipse">
            <a:avLst/>
          </a:prstGeom>
          <a:noFill/>
        </p:spPr>
        <p:txBody>
          <a:bodyPr wrap="square" rtlCol="0" anchor="ctr">
            <a:spAutoFit/>
          </a:bodyPr>
          <a:lstStyle/>
          <a:p>
            <a:pPr algn="ctr"/>
            <a:r>
              <a:rPr lang="en-US" altLang="ko-KR" sz="2000" b="1" dirty="0">
                <a:solidFill>
                  <a:schemeClr val="bg1"/>
                </a:solidFill>
                <a:cs typeface="Calibri" pitchFamily="34" charset="0"/>
              </a:rPr>
              <a:t>01</a:t>
            </a:r>
            <a:endParaRPr lang="ko-KR" altLang="en-US" sz="2000" b="1" dirty="0">
              <a:solidFill>
                <a:schemeClr val="bg1"/>
              </a:solidFill>
              <a:cs typeface="Calibri" pitchFamily="34" charset="0"/>
            </a:endParaRPr>
          </a:p>
        </p:txBody>
      </p:sp>
      <p:sp>
        <p:nvSpPr>
          <p:cNvPr id="9" name="Rounded Rectangle 9">
            <a:extLst>
              <a:ext uri="{FF2B5EF4-FFF2-40B4-BE49-F238E27FC236}">
                <a16:creationId xmlns:a16="http://schemas.microsoft.com/office/drawing/2014/main" id="{2BAE5F9F-7007-4774-9FD9-4A49B29BE709}"/>
              </a:ext>
            </a:extLst>
          </p:cNvPr>
          <p:cNvSpPr/>
          <p:nvPr/>
        </p:nvSpPr>
        <p:spPr>
          <a:xfrm>
            <a:off x="3438312" y="3714524"/>
            <a:ext cx="1993626" cy="1993624"/>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0">
            <a:extLst>
              <a:ext uri="{FF2B5EF4-FFF2-40B4-BE49-F238E27FC236}">
                <a16:creationId xmlns:a16="http://schemas.microsoft.com/office/drawing/2014/main" id="{E00C3AFC-0533-4F2D-B104-2F5110D40BEB}"/>
              </a:ext>
            </a:extLst>
          </p:cNvPr>
          <p:cNvSpPr/>
          <p:nvPr/>
        </p:nvSpPr>
        <p:spPr>
          <a:xfrm rot="18900000">
            <a:off x="3085784" y="3881228"/>
            <a:ext cx="752036" cy="752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TextBox 11">
            <a:extLst>
              <a:ext uri="{FF2B5EF4-FFF2-40B4-BE49-F238E27FC236}">
                <a16:creationId xmlns:a16="http://schemas.microsoft.com/office/drawing/2014/main" id="{A8C52D7C-48FE-46E3-8DF5-C06ED7666449}"/>
              </a:ext>
            </a:extLst>
          </p:cNvPr>
          <p:cNvSpPr txBox="1"/>
          <p:nvPr/>
        </p:nvSpPr>
        <p:spPr>
          <a:xfrm>
            <a:off x="3094538" y="3959351"/>
            <a:ext cx="734529" cy="562630"/>
          </a:xfrm>
          <a:prstGeom prst="ellipse">
            <a:avLst/>
          </a:prstGeom>
          <a:noFill/>
        </p:spPr>
        <p:txBody>
          <a:bodyPr wrap="square" rtlCol="0" anchor="ctr">
            <a:spAutoFit/>
          </a:bodyPr>
          <a:lstStyle/>
          <a:p>
            <a:pPr algn="ctr"/>
            <a:r>
              <a:rPr lang="en-US" altLang="ko-KR" sz="2000" b="1" dirty="0">
                <a:solidFill>
                  <a:schemeClr val="bg1"/>
                </a:solidFill>
                <a:cs typeface="Calibri" pitchFamily="34" charset="0"/>
              </a:rPr>
              <a:t>02</a:t>
            </a:r>
            <a:endParaRPr lang="ko-KR" altLang="en-US" sz="2000" b="1" dirty="0">
              <a:solidFill>
                <a:schemeClr val="bg1"/>
              </a:solidFill>
              <a:cs typeface="Calibri" pitchFamily="34" charset="0"/>
            </a:endParaRPr>
          </a:p>
        </p:txBody>
      </p:sp>
      <p:sp>
        <p:nvSpPr>
          <p:cNvPr id="14" name="Rounded Rectangle 13">
            <a:extLst>
              <a:ext uri="{FF2B5EF4-FFF2-40B4-BE49-F238E27FC236}">
                <a16:creationId xmlns:a16="http://schemas.microsoft.com/office/drawing/2014/main" id="{1FC72A31-99D0-4E81-8E70-E51299BCA97C}"/>
              </a:ext>
            </a:extLst>
          </p:cNvPr>
          <p:cNvSpPr/>
          <p:nvPr/>
        </p:nvSpPr>
        <p:spPr>
          <a:xfrm>
            <a:off x="5176913" y="2117772"/>
            <a:ext cx="1993626" cy="1993624"/>
          </a:xfrm>
          <a:prstGeom prst="ellipse">
            <a:avLst/>
          </a:prstGeom>
          <a:solidFill>
            <a:schemeClr val="bg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Rectangle 15">
            <a:extLst>
              <a:ext uri="{FF2B5EF4-FFF2-40B4-BE49-F238E27FC236}">
                <a16:creationId xmlns:a16="http://schemas.microsoft.com/office/drawing/2014/main" id="{92DF2E78-CA1B-4859-A2F2-A60EBB617D60}"/>
              </a:ext>
            </a:extLst>
          </p:cNvPr>
          <p:cNvSpPr/>
          <p:nvPr/>
        </p:nvSpPr>
        <p:spPr>
          <a:xfrm rot="18900000">
            <a:off x="4824385" y="2284476"/>
            <a:ext cx="752036" cy="75203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TextBox 16">
            <a:extLst>
              <a:ext uri="{FF2B5EF4-FFF2-40B4-BE49-F238E27FC236}">
                <a16:creationId xmlns:a16="http://schemas.microsoft.com/office/drawing/2014/main" id="{83E5D0FA-DC2D-4C7B-8309-3234A2E8B53A}"/>
              </a:ext>
            </a:extLst>
          </p:cNvPr>
          <p:cNvSpPr txBox="1"/>
          <p:nvPr/>
        </p:nvSpPr>
        <p:spPr>
          <a:xfrm>
            <a:off x="4833139" y="2362599"/>
            <a:ext cx="734529" cy="562630"/>
          </a:xfrm>
          <a:prstGeom prst="ellipse">
            <a:avLst/>
          </a:prstGeom>
          <a:noFill/>
        </p:spPr>
        <p:txBody>
          <a:bodyPr wrap="square" rtlCol="0" anchor="ctr">
            <a:spAutoFit/>
          </a:bodyPr>
          <a:lstStyle/>
          <a:p>
            <a:pPr algn="ctr"/>
            <a:r>
              <a:rPr lang="en-US" altLang="ko-KR" sz="2000" b="1" dirty="0">
                <a:solidFill>
                  <a:schemeClr val="bg1"/>
                </a:solidFill>
                <a:cs typeface="Calibri" pitchFamily="34" charset="0"/>
              </a:rPr>
              <a:t>03</a:t>
            </a:r>
            <a:endParaRPr lang="ko-KR" altLang="en-US" sz="2000" b="1" dirty="0">
              <a:solidFill>
                <a:schemeClr val="bg1"/>
              </a:solidFill>
              <a:cs typeface="Calibri" pitchFamily="34" charset="0"/>
            </a:endParaRPr>
          </a:p>
        </p:txBody>
      </p:sp>
      <p:sp>
        <p:nvSpPr>
          <p:cNvPr id="19" name="Rounded Rectangle 17">
            <a:extLst>
              <a:ext uri="{FF2B5EF4-FFF2-40B4-BE49-F238E27FC236}">
                <a16:creationId xmlns:a16="http://schemas.microsoft.com/office/drawing/2014/main" id="{CD16B62F-6AFD-47BE-A31A-701142605A06}"/>
              </a:ext>
            </a:extLst>
          </p:cNvPr>
          <p:cNvSpPr/>
          <p:nvPr/>
        </p:nvSpPr>
        <p:spPr>
          <a:xfrm>
            <a:off x="7258414" y="3714524"/>
            <a:ext cx="1993626" cy="1993624"/>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ectangle 20">
            <a:extLst>
              <a:ext uri="{FF2B5EF4-FFF2-40B4-BE49-F238E27FC236}">
                <a16:creationId xmlns:a16="http://schemas.microsoft.com/office/drawing/2014/main" id="{15782C8B-D765-4A2E-BC35-F9641735BC58}"/>
              </a:ext>
            </a:extLst>
          </p:cNvPr>
          <p:cNvSpPr/>
          <p:nvPr/>
        </p:nvSpPr>
        <p:spPr>
          <a:xfrm rot="18900000">
            <a:off x="6905886" y="3881228"/>
            <a:ext cx="752036" cy="7520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TextBox 21">
            <a:extLst>
              <a:ext uri="{FF2B5EF4-FFF2-40B4-BE49-F238E27FC236}">
                <a16:creationId xmlns:a16="http://schemas.microsoft.com/office/drawing/2014/main" id="{4E7B4A01-93C4-4E0A-B5CE-2194CBDE5752}"/>
              </a:ext>
            </a:extLst>
          </p:cNvPr>
          <p:cNvSpPr txBox="1"/>
          <p:nvPr/>
        </p:nvSpPr>
        <p:spPr>
          <a:xfrm>
            <a:off x="6914640" y="3959351"/>
            <a:ext cx="734529" cy="562630"/>
          </a:xfrm>
          <a:prstGeom prst="ellipse">
            <a:avLst/>
          </a:prstGeom>
          <a:noFill/>
        </p:spPr>
        <p:txBody>
          <a:bodyPr wrap="square" rtlCol="0" anchor="ctr">
            <a:spAutoFit/>
          </a:bodyPr>
          <a:lstStyle/>
          <a:p>
            <a:pPr algn="ctr"/>
            <a:r>
              <a:rPr lang="en-US" altLang="ko-KR" sz="2000" b="1" dirty="0">
                <a:solidFill>
                  <a:schemeClr val="bg1"/>
                </a:solidFill>
                <a:cs typeface="Calibri" pitchFamily="34" charset="0"/>
              </a:rPr>
              <a:t>04</a:t>
            </a:r>
            <a:endParaRPr lang="ko-KR" altLang="en-US" sz="2000" b="1" dirty="0">
              <a:solidFill>
                <a:schemeClr val="bg1"/>
              </a:solidFill>
              <a:cs typeface="Calibri" pitchFamily="34" charset="0"/>
            </a:endParaRPr>
          </a:p>
        </p:txBody>
      </p:sp>
      <p:sp>
        <p:nvSpPr>
          <p:cNvPr id="24" name="Rounded Rectangle 21">
            <a:extLst>
              <a:ext uri="{FF2B5EF4-FFF2-40B4-BE49-F238E27FC236}">
                <a16:creationId xmlns:a16="http://schemas.microsoft.com/office/drawing/2014/main" id="{10C8836B-E354-4A3A-A101-DE4F9EEF8248}"/>
              </a:ext>
            </a:extLst>
          </p:cNvPr>
          <p:cNvSpPr/>
          <p:nvPr/>
        </p:nvSpPr>
        <p:spPr>
          <a:xfrm>
            <a:off x="8997016" y="2117772"/>
            <a:ext cx="1993626" cy="1993624"/>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5">
            <a:extLst>
              <a:ext uri="{FF2B5EF4-FFF2-40B4-BE49-F238E27FC236}">
                <a16:creationId xmlns:a16="http://schemas.microsoft.com/office/drawing/2014/main" id="{2501B64A-A1E4-4AA6-923E-873C37E69487}"/>
              </a:ext>
            </a:extLst>
          </p:cNvPr>
          <p:cNvSpPr/>
          <p:nvPr/>
        </p:nvSpPr>
        <p:spPr>
          <a:xfrm rot="18900000">
            <a:off x="8644488" y="2284476"/>
            <a:ext cx="752036" cy="7520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TextBox 26">
            <a:extLst>
              <a:ext uri="{FF2B5EF4-FFF2-40B4-BE49-F238E27FC236}">
                <a16:creationId xmlns:a16="http://schemas.microsoft.com/office/drawing/2014/main" id="{C1E8D2A1-8E79-4656-9C35-5ACB8CA7B825}"/>
              </a:ext>
            </a:extLst>
          </p:cNvPr>
          <p:cNvSpPr txBox="1"/>
          <p:nvPr/>
        </p:nvSpPr>
        <p:spPr>
          <a:xfrm>
            <a:off x="8653242" y="2362599"/>
            <a:ext cx="734529" cy="562630"/>
          </a:xfrm>
          <a:prstGeom prst="ellipse">
            <a:avLst/>
          </a:prstGeom>
          <a:noFill/>
        </p:spPr>
        <p:txBody>
          <a:bodyPr wrap="square" rtlCol="0" anchor="ctr">
            <a:spAutoFit/>
          </a:bodyPr>
          <a:lstStyle/>
          <a:p>
            <a:pPr algn="ctr"/>
            <a:r>
              <a:rPr lang="en-US" altLang="ko-KR" sz="2000" b="1" dirty="0">
                <a:solidFill>
                  <a:schemeClr val="bg1"/>
                </a:solidFill>
                <a:cs typeface="Calibri" pitchFamily="34" charset="0"/>
              </a:rPr>
              <a:t>05</a:t>
            </a:r>
            <a:endParaRPr lang="ko-KR" altLang="en-US" sz="2000" b="1" dirty="0">
              <a:solidFill>
                <a:schemeClr val="bg1"/>
              </a:solidFill>
              <a:cs typeface="Calibri" pitchFamily="34" charset="0"/>
            </a:endParaRPr>
          </a:p>
        </p:txBody>
      </p:sp>
      <p:grpSp>
        <p:nvGrpSpPr>
          <p:cNvPr id="3" name="Group 2"/>
          <p:cNvGrpSpPr/>
          <p:nvPr/>
        </p:nvGrpSpPr>
        <p:grpSpPr>
          <a:xfrm>
            <a:off x="394501" y="4930707"/>
            <a:ext cx="5173168" cy="1532849"/>
            <a:chOff x="394500" y="3141035"/>
            <a:chExt cx="10075985" cy="3322521"/>
          </a:xfrm>
        </p:grpSpPr>
        <p:sp>
          <p:nvSpPr>
            <p:cNvPr id="75" name="Freeform 17">
              <a:extLst>
                <a:ext uri="{FF2B5EF4-FFF2-40B4-BE49-F238E27FC236}">
                  <a16:creationId xmlns:a16="http://schemas.microsoft.com/office/drawing/2014/main" id="{143F8600-C41F-4513-B6F0-6BCBEC8EBA00}"/>
                </a:ext>
              </a:extLst>
            </p:cNvPr>
            <p:cNvSpPr/>
            <p:nvPr/>
          </p:nvSpPr>
          <p:spPr>
            <a:xfrm>
              <a:off x="2930032" y="3626104"/>
              <a:ext cx="5426333" cy="2831499"/>
            </a:xfrm>
            <a:custGeom>
              <a:avLst/>
              <a:gdLst>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141514 w 4637314"/>
                <a:gd name="connsiteY4" fmla="*/ 304800 h 2906486"/>
                <a:gd name="connsiteX5" fmla="*/ 0 w 4637314"/>
                <a:gd name="connsiteY5" fmla="*/ 468086 h 29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7314" h="2906486">
                  <a:moveTo>
                    <a:pt x="0" y="468086"/>
                  </a:moveTo>
                  <a:lnTo>
                    <a:pt x="65314" y="2906486"/>
                  </a:lnTo>
                  <a:lnTo>
                    <a:pt x="4637314" y="2862943"/>
                  </a:lnTo>
                  <a:lnTo>
                    <a:pt x="729343" y="0"/>
                  </a:lnTo>
                  <a:lnTo>
                    <a:pt x="141514" y="304800"/>
                  </a:lnTo>
                  <a:lnTo>
                    <a:pt x="0" y="468086"/>
                  </a:lnTo>
                  <a:close/>
                </a:path>
              </a:pathLst>
            </a:custGeom>
            <a:gradFill>
              <a:gsLst>
                <a:gs pos="0">
                  <a:schemeClr val="bg1">
                    <a:alpha val="20000"/>
                  </a:schemeClr>
                </a:gs>
                <a:gs pos="27000">
                  <a:schemeClr val="bg1">
                    <a:alpha val="80000"/>
                  </a:schemeClr>
                </a:gs>
                <a:gs pos="100000">
                  <a:schemeClr val="accent1">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Shape 37">
              <a:extLst>
                <a:ext uri="{FF2B5EF4-FFF2-40B4-BE49-F238E27FC236}">
                  <a16:creationId xmlns:a16="http://schemas.microsoft.com/office/drawing/2014/main" id="{3395CD80-2174-4ED5-B296-7A5794085D62}"/>
                </a:ext>
              </a:extLst>
            </p:cNvPr>
            <p:cNvSpPr/>
            <p:nvPr/>
          </p:nvSpPr>
          <p:spPr>
            <a:xfrm rot="20712819">
              <a:off x="2928030" y="5770066"/>
              <a:ext cx="1153874" cy="693490"/>
            </a:xfrm>
            <a:custGeom>
              <a:avLst/>
              <a:gdLst>
                <a:gd name="connsiteX0" fmla="*/ 1463215 w 1885950"/>
                <a:gd name="connsiteY0" fmla="*/ 833805 h 1133475"/>
                <a:gd name="connsiteX1" fmla="*/ 1517508 w 1885950"/>
                <a:gd name="connsiteY1" fmla="*/ 851903 h 1133475"/>
                <a:gd name="connsiteX2" fmla="*/ 1873742 w 1885950"/>
                <a:gd name="connsiteY2" fmla="*/ 670928 h 1133475"/>
                <a:gd name="connsiteX3" fmla="*/ 1798495 w 1885950"/>
                <a:gd name="connsiteY3" fmla="*/ 408038 h 1133475"/>
                <a:gd name="connsiteX4" fmla="*/ 1629902 w 1885950"/>
                <a:gd name="connsiteY4" fmla="*/ 322313 h 1133475"/>
                <a:gd name="connsiteX5" fmla="*/ 1587992 w 1885950"/>
                <a:gd name="connsiteY5" fmla="*/ 289928 h 1133475"/>
                <a:gd name="connsiteX6" fmla="*/ 1541320 w 1885950"/>
                <a:gd name="connsiteY6" fmla="*/ 250875 h 1133475"/>
                <a:gd name="connsiteX7" fmla="*/ 583105 w 1885950"/>
                <a:gd name="connsiteY7" fmla="*/ 3225 h 1133475"/>
                <a:gd name="connsiteX8" fmla="*/ 514525 w 1885950"/>
                <a:gd name="connsiteY8" fmla="*/ 39420 h 1133475"/>
                <a:gd name="connsiteX9" fmla="*/ 510715 w 1885950"/>
                <a:gd name="connsiteY9" fmla="*/ 609015 h 1133475"/>
                <a:gd name="connsiteX10" fmla="*/ 521192 w 1885950"/>
                <a:gd name="connsiteY10" fmla="*/ 651878 h 1133475"/>
                <a:gd name="connsiteX11" fmla="*/ 476425 w 1885950"/>
                <a:gd name="connsiteY11" fmla="*/ 648068 h 1133475"/>
                <a:gd name="connsiteX12" fmla="*/ 43037 w 1885950"/>
                <a:gd name="connsiteY12" fmla="*/ 535673 h 1133475"/>
                <a:gd name="connsiteX13" fmla="*/ 3032 w 1885950"/>
                <a:gd name="connsiteY13" fmla="*/ 535673 h 1133475"/>
                <a:gd name="connsiteX14" fmla="*/ 8748 w 1885950"/>
                <a:gd name="connsiteY14" fmla="*/ 571868 h 1133475"/>
                <a:gd name="connsiteX15" fmla="*/ 158290 w 1885950"/>
                <a:gd name="connsiteY15" fmla="*/ 764273 h 1133475"/>
                <a:gd name="connsiteX16" fmla="*/ 499285 w 1885950"/>
                <a:gd name="connsiteY16" fmla="*/ 930960 h 1133475"/>
                <a:gd name="connsiteX17" fmla="*/ 540242 w 1885950"/>
                <a:gd name="connsiteY17" fmla="*/ 957630 h 1133475"/>
                <a:gd name="connsiteX18" fmla="*/ 581200 w 1885950"/>
                <a:gd name="connsiteY18" fmla="*/ 993825 h 1133475"/>
                <a:gd name="connsiteX19" fmla="*/ 1139365 w 1885950"/>
                <a:gd name="connsiteY19" fmla="*/ 1135748 h 1133475"/>
                <a:gd name="connsiteX20" fmla="*/ 1185085 w 1885950"/>
                <a:gd name="connsiteY20" fmla="*/ 1133843 h 1133475"/>
                <a:gd name="connsiteX21" fmla="*/ 1265095 w 1885950"/>
                <a:gd name="connsiteY21" fmla="*/ 1114793 h 1133475"/>
                <a:gd name="connsiteX22" fmla="*/ 1568942 w 1885950"/>
                <a:gd name="connsiteY22" fmla="*/ 1110983 h 1133475"/>
                <a:gd name="connsiteX23" fmla="*/ 1801352 w 1885950"/>
                <a:gd name="connsiteY23" fmla="*/ 1026210 h 1133475"/>
                <a:gd name="connsiteX24" fmla="*/ 1831833 w 1885950"/>
                <a:gd name="connsiteY24" fmla="*/ 988110 h 1133475"/>
                <a:gd name="connsiteX25" fmla="*/ 1789923 w 1885950"/>
                <a:gd name="connsiteY25" fmla="*/ 970965 h 1133475"/>
                <a:gd name="connsiteX26" fmla="*/ 1640380 w 1885950"/>
                <a:gd name="connsiteY26" fmla="*/ 940485 h 1133475"/>
                <a:gd name="connsiteX27" fmla="*/ 1326055 w 1885950"/>
                <a:gd name="connsiteY27" fmla="*/ 876668 h 1133475"/>
                <a:gd name="connsiteX28" fmla="*/ 1463215 w 1885950"/>
                <a:gd name="connsiteY28" fmla="*/ 833805 h 1133475"/>
                <a:gd name="connsiteX29" fmla="*/ 1534652 w 1885950"/>
                <a:gd name="connsiteY29" fmla="*/ 655688 h 1133475"/>
                <a:gd name="connsiteX30" fmla="*/ 1596565 w 1885950"/>
                <a:gd name="connsiteY30" fmla="*/ 439470 h 1133475"/>
                <a:gd name="connsiteX31" fmla="*/ 1642285 w 1885950"/>
                <a:gd name="connsiteY31" fmla="*/ 408990 h 1133475"/>
                <a:gd name="connsiteX32" fmla="*/ 1764205 w 1885950"/>
                <a:gd name="connsiteY32" fmla="*/ 675690 h 1133475"/>
                <a:gd name="connsiteX33" fmla="*/ 1621330 w 1885950"/>
                <a:gd name="connsiteY33" fmla="*/ 760463 h 1133475"/>
                <a:gd name="connsiteX34" fmla="*/ 1583230 w 1885950"/>
                <a:gd name="connsiteY34" fmla="*/ 756653 h 1133475"/>
                <a:gd name="connsiteX35" fmla="*/ 1534652 w 1885950"/>
                <a:gd name="connsiteY35" fmla="*/ 655688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85950" h="1133475">
                  <a:moveTo>
                    <a:pt x="1463215" y="833805"/>
                  </a:moveTo>
                  <a:cubicBezTo>
                    <a:pt x="1481313" y="840473"/>
                    <a:pt x="1499410" y="847140"/>
                    <a:pt x="1517508" y="851903"/>
                  </a:cubicBezTo>
                  <a:cubicBezTo>
                    <a:pt x="1684195" y="899528"/>
                    <a:pt x="1814688" y="833805"/>
                    <a:pt x="1873742" y="670928"/>
                  </a:cubicBezTo>
                  <a:cubicBezTo>
                    <a:pt x="1911842" y="566153"/>
                    <a:pt x="1886125" y="477570"/>
                    <a:pt x="1798495" y="408038"/>
                  </a:cubicBezTo>
                  <a:cubicBezTo>
                    <a:pt x="1748013" y="368033"/>
                    <a:pt x="1689910" y="342315"/>
                    <a:pt x="1629902" y="322313"/>
                  </a:cubicBezTo>
                  <a:cubicBezTo>
                    <a:pt x="1611805" y="316598"/>
                    <a:pt x="1590850" y="313740"/>
                    <a:pt x="1587992" y="289928"/>
                  </a:cubicBezTo>
                  <a:cubicBezTo>
                    <a:pt x="1585135" y="261353"/>
                    <a:pt x="1563227" y="255638"/>
                    <a:pt x="1541320" y="250875"/>
                  </a:cubicBezTo>
                  <a:cubicBezTo>
                    <a:pt x="1222233" y="168008"/>
                    <a:pt x="902192" y="86093"/>
                    <a:pt x="583105" y="3225"/>
                  </a:cubicBezTo>
                  <a:cubicBezTo>
                    <a:pt x="545957" y="-6300"/>
                    <a:pt x="527860" y="5130"/>
                    <a:pt x="514525" y="39420"/>
                  </a:cubicBezTo>
                  <a:cubicBezTo>
                    <a:pt x="436420" y="228968"/>
                    <a:pt x="409750" y="418515"/>
                    <a:pt x="510715" y="609015"/>
                  </a:cubicBezTo>
                  <a:cubicBezTo>
                    <a:pt x="517382" y="622350"/>
                    <a:pt x="533575" y="638543"/>
                    <a:pt x="521192" y="651878"/>
                  </a:cubicBezTo>
                  <a:cubicBezTo>
                    <a:pt x="509762" y="664260"/>
                    <a:pt x="491665" y="651878"/>
                    <a:pt x="476425" y="648068"/>
                  </a:cubicBezTo>
                  <a:cubicBezTo>
                    <a:pt x="331645" y="610920"/>
                    <a:pt x="187817" y="572820"/>
                    <a:pt x="43037" y="535673"/>
                  </a:cubicBezTo>
                  <a:cubicBezTo>
                    <a:pt x="29702" y="531863"/>
                    <a:pt x="13510" y="522338"/>
                    <a:pt x="3032" y="535673"/>
                  </a:cubicBezTo>
                  <a:cubicBezTo>
                    <a:pt x="-4588" y="546150"/>
                    <a:pt x="3985" y="560438"/>
                    <a:pt x="8748" y="571868"/>
                  </a:cubicBezTo>
                  <a:cubicBezTo>
                    <a:pt x="41132" y="649973"/>
                    <a:pt x="87805" y="715695"/>
                    <a:pt x="158290" y="764273"/>
                  </a:cubicBezTo>
                  <a:cubicBezTo>
                    <a:pt x="264017" y="835710"/>
                    <a:pt x="380223" y="886193"/>
                    <a:pt x="499285" y="930960"/>
                  </a:cubicBezTo>
                  <a:cubicBezTo>
                    <a:pt x="514525" y="936675"/>
                    <a:pt x="539290" y="936675"/>
                    <a:pt x="540242" y="957630"/>
                  </a:cubicBezTo>
                  <a:cubicBezTo>
                    <a:pt x="541195" y="988110"/>
                    <a:pt x="561198" y="989063"/>
                    <a:pt x="581200" y="993825"/>
                  </a:cubicBezTo>
                  <a:cubicBezTo>
                    <a:pt x="766937" y="1041450"/>
                    <a:pt x="953627" y="1088123"/>
                    <a:pt x="1139365" y="1135748"/>
                  </a:cubicBezTo>
                  <a:cubicBezTo>
                    <a:pt x="1154605" y="1139558"/>
                    <a:pt x="1172702" y="1147178"/>
                    <a:pt x="1185085" y="1133843"/>
                  </a:cubicBezTo>
                  <a:cubicBezTo>
                    <a:pt x="1207945" y="1108125"/>
                    <a:pt x="1236520" y="1111935"/>
                    <a:pt x="1265095" y="1114793"/>
                  </a:cubicBezTo>
                  <a:cubicBezTo>
                    <a:pt x="1367013" y="1127175"/>
                    <a:pt x="1467977" y="1116698"/>
                    <a:pt x="1568942" y="1110983"/>
                  </a:cubicBezTo>
                  <a:cubicBezTo>
                    <a:pt x="1654667" y="1106220"/>
                    <a:pt x="1734677" y="1083360"/>
                    <a:pt x="1801352" y="1026210"/>
                  </a:cubicBezTo>
                  <a:cubicBezTo>
                    <a:pt x="1813735" y="1015733"/>
                    <a:pt x="1836595" y="1007160"/>
                    <a:pt x="1831833" y="988110"/>
                  </a:cubicBezTo>
                  <a:cubicBezTo>
                    <a:pt x="1828023" y="971918"/>
                    <a:pt x="1805163" y="974775"/>
                    <a:pt x="1789923" y="970965"/>
                  </a:cubicBezTo>
                  <a:cubicBezTo>
                    <a:pt x="1740392" y="960488"/>
                    <a:pt x="1690863" y="950010"/>
                    <a:pt x="1640380" y="940485"/>
                  </a:cubicBezTo>
                  <a:cubicBezTo>
                    <a:pt x="1538463" y="919530"/>
                    <a:pt x="1435592" y="898575"/>
                    <a:pt x="1326055" y="876668"/>
                  </a:cubicBezTo>
                  <a:cubicBezTo>
                    <a:pt x="1387967" y="810945"/>
                    <a:pt x="1398445" y="809040"/>
                    <a:pt x="1463215" y="833805"/>
                  </a:cubicBezTo>
                  <a:close/>
                  <a:moveTo>
                    <a:pt x="1534652" y="655688"/>
                  </a:moveTo>
                  <a:cubicBezTo>
                    <a:pt x="1576563" y="589965"/>
                    <a:pt x="1595613" y="516623"/>
                    <a:pt x="1596565" y="439470"/>
                  </a:cubicBezTo>
                  <a:cubicBezTo>
                    <a:pt x="1596565" y="404228"/>
                    <a:pt x="1607995" y="394703"/>
                    <a:pt x="1642285" y="408990"/>
                  </a:cubicBezTo>
                  <a:cubicBezTo>
                    <a:pt x="1773730" y="464235"/>
                    <a:pt x="1822308" y="568058"/>
                    <a:pt x="1764205" y="675690"/>
                  </a:cubicBezTo>
                  <a:cubicBezTo>
                    <a:pt x="1733725" y="732840"/>
                    <a:pt x="1688005" y="763320"/>
                    <a:pt x="1621330" y="760463"/>
                  </a:cubicBezTo>
                  <a:cubicBezTo>
                    <a:pt x="1608948" y="759510"/>
                    <a:pt x="1595613" y="758558"/>
                    <a:pt x="1583230" y="756653"/>
                  </a:cubicBezTo>
                  <a:cubicBezTo>
                    <a:pt x="1493695" y="743318"/>
                    <a:pt x="1487980" y="729983"/>
                    <a:pt x="1534652" y="655688"/>
                  </a:cubicBezTo>
                  <a:close/>
                </a:path>
              </a:pathLst>
            </a:custGeom>
            <a:solidFill>
              <a:schemeClr val="accent1"/>
            </a:solidFill>
            <a:ln w="9525" cap="flat">
              <a:noFill/>
              <a:prstDash val="solid"/>
              <a:miter/>
            </a:ln>
          </p:spPr>
          <p:txBody>
            <a:bodyPr rtlCol="0" anchor="ctr"/>
            <a:lstStyle/>
            <a:p>
              <a:endParaRPr lang="en-US"/>
            </a:p>
          </p:txBody>
        </p:sp>
        <p:sp>
          <p:nvSpPr>
            <p:cNvPr id="77" name="Freeform: Shape 38">
              <a:extLst>
                <a:ext uri="{FF2B5EF4-FFF2-40B4-BE49-F238E27FC236}">
                  <a16:creationId xmlns:a16="http://schemas.microsoft.com/office/drawing/2014/main" id="{26365FBF-8362-48CB-98B3-801011BD49B4}"/>
                </a:ext>
              </a:extLst>
            </p:cNvPr>
            <p:cNvSpPr/>
            <p:nvPr/>
          </p:nvSpPr>
          <p:spPr>
            <a:xfrm rot="20712819">
              <a:off x="4151632" y="5770066"/>
              <a:ext cx="1153874" cy="693490"/>
            </a:xfrm>
            <a:custGeom>
              <a:avLst/>
              <a:gdLst>
                <a:gd name="connsiteX0" fmla="*/ 1463215 w 1885950"/>
                <a:gd name="connsiteY0" fmla="*/ 833805 h 1133475"/>
                <a:gd name="connsiteX1" fmla="*/ 1517508 w 1885950"/>
                <a:gd name="connsiteY1" fmla="*/ 851903 h 1133475"/>
                <a:gd name="connsiteX2" fmla="*/ 1873742 w 1885950"/>
                <a:gd name="connsiteY2" fmla="*/ 670928 h 1133475"/>
                <a:gd name="connsiteX3" fmla="*/ 1798495 w 1885950"/>
                <a:gd name="connsiteY3" fmla="*/ 408038 h 1133475"/>
                <a:gd name="connsiteX4" fmla="*/ 1629902 w 1885950"/>
                <a:gd name="connsiteY4" fmla="*/ 322313 h 1133475"/>
                <a:gd name="connsiteX5" fmla="*/ 1587992 w 1885950"/>
                <a:gd name="connsiteY5" fmla="*/ 289928 h 1133475"/>
                <a:gd name="connsiteX6" fmla="*/ 1541320 w 1885950"/>
                <a:gd name="connsiteY6" fmla="*/ 250875 h 1133475"/>
                <a:gd name="connsiteX7" fmla="*/ 583105 w 1885950"/>
                <a:gd name="connsiteY7" fmla="*/ 3225 h 1133475"/>
                <a:gd name="connsiteX8" fmla="*/ 514525 w 1885950"/>
                <a:gd name="connsiteY8" fmla="*/ 39420 h 1133475"/>
                <a:gd name="connsiteX9" fmla="*/ 510715 w 1885950"/>
                <a:gd name="connsiteY9" fmla="*/ 609015 h 1133475"/>
                <a:gd name="connsiteX10" fmla="*/ 521192 w 1885950"/>
                <a:gd name="connsiteY10" fmla="*/ 651878 h 1133475"/>
                <a:gd name="connsiteX11" fmla="*/ 476425 w 1885950"/>
                <a:gd name="connsiteY11" fmla="*/ 648068 h 1133475"/>
                <a:gd name="connsiteX12" fmla="*/ 43037 w 1885950"/>
                <a:gd name="connsiteY12" fmla="*/ 535673 h 1133475"/>
                <a:gd name="connsiteX13" fmla="*/ 3032 w 1885950"/>
                <a:gd name="connsiteY13" fmla="*/ 535673 h 1133475"/>
                <a:gd name="connsiteX14" fmla="*/ 8748 w 1885950"/>
                <a:gd name="connsiteY14" fmla="*/ 571868 h 1133475"/>
                <a:gd name="connsiteX15" fmla="*/ 158290 w 1885950"/>
                <a:gd name="connsiteY15" fmla="*/ 764273 h 1133475"/>
                <a:gd name="connsiteX16" fmla="*/ 499285 w 1885950"/>
                <a:gd name="connsiteY16" fmla="*/ 930960 h 1133475"/>
                <a:gd name="connsiteX17" fmla="*/ 540242 w 1885950"/>
                <a:gd name="connsiteY17" fmla="*/ 957630 h 1133475"/>
                <a:gd name="connsiteX18" fmla="*/ 581200 w 1885950"/>
                <a:gd name="connsiteY18" fmla="*/ 993825 h 1133475"/>
                <a:gd name="connsiteX19" fmla="*/ 1139365 w 1885950"/>
                <a:gd name="connsiteY19" fmla="*/ 1135748 h 1133475"/>
                <a:gd name="connsiteX20" fmla="*/ 1185085 w 1885950"/>
                <a:gd name="connsiteY20" fmla="*/ 1133843 h 1133475"/>
                <a:gd name="connsiteX21" fmla="*/ 1265095 w 1885950"/>
                <a:gd name="connsiteY21" fmla="*/ 1114793 h 1133475"/>
                <a:gd name="connsiteX22" fmla="*/ 1568942 w 1885950"/>
                <a:gd name="connsiteY22" fmla="*/ 1110983 h 1133475"/>
                <a:gd name="connsiteX23" fmla="*/ 1801352 w 1885950"/>
                <a:gd name="connsiteY23" fmla="*/ 1026210 h 1133475"/>
                <a:gd name="connsiteX24" fmla="*/ 1831833 w 1885950"/>
                <a:gd name="connsiteY24" fmla="*/ 988110 h 1133475"/>
                <a:gd name="connsiteX25" fmla="*/ 1789923 w 1885950"/>
                <a:gd name="connsiteY25" fmla="*/ 970965 h 1133475"/>
                <a:gd name="connsiteX26" fmla="*/ 1640380 w 1885950"/>
                <a:gd name="connsiteY26" fmla="*/ 940485 h 1133475"/>
                <a:gd name="connsiteX27" fmla="*/ 1326055 w 1885950"/>
                <a:gd name="connsiteY27" fmla="*/ 876668 h 1133475"/>
                <a:gd name="connsiteX28" fmla="*/ 1463215 w 1885950"/>
                <a:gd name="connsiteY28" fmla="*/ 833805 h 1133475"/>
                <a:gd name="connsiteX29" fmla="*/ 1534652 w 1885950"/>
                <a:gd name="connsiteY29" fmla="*/ 655688 h 1133475"/>
                <a:gd name="connsiteX30" fmla="*/ 1596565 w 1885950"/>
                <a:gd name="connsiteY30" fmla="*/ 439470 h 1133475"/>
                <a:gd name="connsiteX31" fmla="*/ 1642285 w 1885950"/>
                <a:gd name="connsiteY31" fmla="*/ 408990 h 1133475"/>
                <a:gd name="connsiteX32" fmla="*/ 1764205 w 1885950"/>
                <a:gd name="connsiteY32" fmla="*/ 675690 h 1133475"/>
                <a:gd name="connsiteX33" fmla="*/ 1621330 w 1885950"/>
                <a:gd name="connsiteY33" fmla="*/ 760463 h 1133475"/>
                <a:gd name="connsiteX34" fmla="*/ 1583230 w 1885950"/>
                <a:gd name="connsiteY34" fmla="*/ 756653 h 1133475"/>
                <a:gd name="connsiteX35" fmla="*/ 1534652 w 1885950"/>
                <a:gd name="connsiteY35" fmla="*/ 655688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85950" h="1133475">
                  <a:moveTo>
                    <a:pt x="1463215" y="833805"/>
                  </a:moveTo>
                  <a:cubicBezTo>
                    <a:pt x="1481313" y="840473"/>
                    <a:pt x="1499410" y="847140"/>
                    <a:pt x="1517508" y="851903"/>
                  </a:cubicBezTo>
                  <a:cubicBezTo>
                    <a:pt x="1684195" y="899528"/>
                    <a:pt x="1814688" y="833805"/>
                    <a:pt x="1873742" y="670928"/>
                  </a:cubicBezTo>
                  <a:cubicBezTo>
                    <a:pt x="1911842" y="566153"/>
                    <a:pt x="1886125" y="477570"/>
                    <a:pt x="1798495" y="408038"/>
                  </a:cubicBezTo>
                  <a:cubicBezTo>
                    <a:pt x="1748013" y="368033"/>
                    <a:pt x="1689910" y="342315"/>
                    <a:pt x="1629902" y="322313"/>
                  </a:cubicBezTo>
                  <a:cubicBezTo>
                    <a:pt x="1611805" y="316598"/>
                    <a:pt x="1590850" y="313740"/>
                    <a:pt x="1587992" y="289928"/>
                  </a:cubicBezTo>
                  <a:cubicBezTo>
                    <a:pt x="1585135" y="261353"/>
                    <a:pt x="1563227" y="255638"/>
                    <a:pt x="1541320" y="250875"/>
                  </a:cubicBezTo>
                  <a:cubicBezTo>
                    <a:pt x="1222233" y="168008"/>
                    <a:pt x="902192" y="86093"/>
                    <a:pt x="583105" y="3225"/>
                  </a:cubicBezTo>
                  <a:cubicBezTo>
                    <a:pt x="545957" y="-6300"/>
                    <a:pt x="527860" y="5130"/>
                    <a:pt x="514525" y="39420"/>
                  </a:cubicBezTo>
                  <a:cubicBezTo>
                    <a:pt x="436420" y="228968"/>
                    <a:pt x="409750" y="418515"/>
                    <a:pt x="510715" y="609015"/>
                  </a:cubicBezTo>
                  <a:cubicBezTo>
                    <a:pt x="517382" y="622350"/>
                    <a:pt x="533575" y="638543"/>
                    <a:pt x="521192" y="651878"/>
                  </a:cubicBezTo>
                  <a:cubicBezTo>
                    <a:pt x="509762" y="664260"/>
                    <a:pt x="491665" y="651878"/>
                    <a:pt x="476425" y="648068"/>
                  </a:cubicBezTo>
                  <a:cubicBezTo>
                    <a:pt x="331645" y="610920"/>
                    <a:pt x="187817" y="572820"/>
                    <a:pt x="43037" y="535673"/>
                  </a:cubicBezTo>
                  <a:cubicBezTo>
                    <a:pt x="29702" y="531863"/>
                    <a:pt x="13510" y="522338"/>
                    <a:pt x="3032" y="535673"/>
                  </a:cubicBezTo>
                  <a:cubicBezTo>
                    <a:pt x="-4588" y="546150"/>
                    <a:pt x="3985" y="560438"/>
                    <a:pt x="8748" y="571868"/>
                  </a:cubicBezTo>
                  <a:cubicBezTo>
                    <a:pt x="41132" y="649973"/>
                    <a:pt x="87805" y="715695"/>
                    <a:pt x="158290" y="764273"/>
                  </a:cubicBezTo>
                  <a:cubicBezTo>
                    <a:pt x="264017" y="835710"/>
                    <a:pt x="380223" y="886193"/>
                    <a:pt x="499285" y="930960"/>
                  </a:cubicBezTo>
                  <a:cubicBezTo>
                    <a:pt x="514525" y="936675"/>
                    <a:pt x="539290" y="936675"/>
                    <a:pt x="540242" y="957630"/>
                  </a:cubicBezTo>
                  <a:cubicBezTo>
                    <a:pt x="541195" y="988110"/>
                    <a:pt x="561198" y="989063"/>
                    <a:pt x="581200" y="993825"/>
                  </a:cubicBezTo>
                  <a:cubicBezTo>
                    <a:pt x="766937" y="1041450"/>
                    <a:pt x="953627" y="1088123"/>
                    <a:pt x="1139365" y="1135748"/>
                  </a:cubicBezTo>
                  <a:cubicBezTo>
                    <a:pt x="1154605" y="1139558"/>
                    <a:pt x="1172702" y="1147178"/>
                    <a:pt x="1185085" y="1133843"/>
                  </a:cubicBezTo>
                  <a:cubicBezTo>
                    <a:pt x="1207945" y="1108125"/>
                    <a:pt x="1236520" y="1111935"/>
                    <a:pt x="1265095" y="1114793"/>
                  </a:cubicBezTo>
                  <a:cubicBezTo>
                    <a:pt x="1367013" y="1127175"/>
                    <a:pt x="1467977" y="1116698"/>
                    <a:pt x="1568942" y="1110983"/>
                  </a:cubicBezTo>
                  <a:cubicBezTo>
                    <a:pt x="1654667" y="1106220"/>
                    <a:pt x="1734677" y="1083360"/>
                    <a:pt x="1801352" y="1026210"/>
                  </a:cubicBezTo>
                  <a:cubicBezTo>
                    <a:pt x="1813735" y="1015733"/>
                    <a:pt x="1836595" y="1007160"/>
                    <a:pt x="1831833" y="988110"/>
                  </a:cubicBezTo>
                  <a:cubicBezTo>
                    <a:pt x="1828023" y="971918"/>
                    <a:pt x="1805163" y="974775"/>
                    <a:pt x="1789923" y="970965"/>
                  </a:cubicBezTo>
                  <a:cubicBezTo>
                    <a:pt x="1740392" y="960488"/>
                    <a:pt x="1690863" y="950010"/>
                    <a:pt x="1640380" y="940485"/>
                  </a:cubicBezTo>
                  <a:cubicBezTo>
                    <a:pt x="1538463" y="919530"/>
                    <a:pt x="1435592" y="898575"/>
                    <a:pt x="1326055" y="876668"/>
                  </a:cubicBezTo>
                  <a:cubicBezTo>
                    <a:pt x="1387967" y="810945"/>
                    <a:pt x="1398445" y="809040"/>
                    <a:pt x="1463215" y="833805"/>
                  </a:cubicBezTo>
                  <a:close/>
                  <a:moveTo>
                    <a:pt x="1534652" y="655688"/>
                  </a:moveTo>
                  <a:cubicBezTo>
                    <a:pt x="1576563" y="589965"/>
                    <a:pt x="1595613" y="516623"/>
                    <a:pt x="1596565" y="439470"/>
                  </a:cubicBezTo>
                  <a:cubicBezTo>
                    <a:pt x="1596565" y="404228"/>
                    <a:pt x="1607995" y="394703"/>
                    <a:pt x="1642285" y="408990"/>
                  </a:cubicBezTo>
                  <a:cubicBezTo>
                    <a:pt x="1773730" y="464235"/>
                    <a:pt x="1822308" y="568058"/>
                    <a:pt x="1764205" y="675690"/>
                  </a:cubicBezTo>
                  <a:cubicBezTo>
                    <a:pt x="1733725" y="732840"/>
                    <a:pt x="1688005" y="763320"/>
                    <a:pt x="1621330" y="760463"/>
                  </a:cubicBezTo>
                  <a:cubicBezTo>
                    <a:pt x="1608948" y="759510"/>
                    <a:pt x="1595613" y="758558"/>
                    <a:pt x="1583230" y="756653"/>
                  </a:cubicBezTo>
                  <a:cubicBezTo>
                    <a:pt x="1493695" y="743318"/>
                    <a:pt x="1487980" y="729983"/>
                    <a:pt x="1534652" y="655688"/>
                  </a:cubicBezTo>
                  <a:close/>
                </a:path>
              </a:pathLst>
            </a:custGeom>
            <a:solidFill>
              <a:schemeClr val="accent2"/>
            </a:solidFill>
            <a:ln w="9525" cap="flat">
              <a:noFill/>
              <a:prstDash val="solid"/>
              <a:miter/>
            </a:ln>
          </p:spPr>
          <p:txBody>
            <a:bodyPr rtlCol="0" anchor="ctr"/>
            <a:lstStyle/>
            <a:p>
              <a:endParaRPr lang="en-US"/>
            </a:p>
          </p:txBody>
        </p:sp>
        <p:sp>
          <p:nvSpPr>
            <p:cNvPr id="78" name="Freeform: Shape 39">
              <a:extLst>
                <a:ext uri="{FF2B5EF4-FFF2-40B4-BE49-F238E27FC236}">
                  <a16:creationId xmlns:a16="http://schemas.microsoft.com/office/drawing/2014/main" id="{0E68E9F5-5F7B-4D00-AEA1-729447A0322F}"/>
                </a:ext>
              </a:extLst>
            </p:cNvPr>
            <p:cNvSpPr/>
            <p:nvPr/>
          </p:nvSpPr>
          <p:spPr>
            <a:xfrm rot="20712819">
              <a:off x="5375234" y="5770066"/>
              <a:ext cx="1153874" cy="693490"/>
            </a:xfrm>
            <a:custGeom>
              <a:avLst/>
              <a:gdLst>
                <a:gd name="connsiteX0" fmla="*/ 1463215 w 1885950"/>
                <a:gd name="connsiteY0" fmla="*/ 833805 h 1133475"/>
                <a:gd name="connsiteX1" fmla="*/ 1517508 w 1885950"/>
                <a:gd name="connsiteY1" fmla="*/ 851903 h 1133475"/>
                <a:gd name="connsiteX2" fmla="*/ 1873742 w 1885950"/>
                <a:gd name="connsiteY2" fmla="*/ 670928 h 1133475"/>
                <a:gd name="connsiteX3" fmla="*/ 1798495 w 1885950"/>
                <a:gd name="connsiteY3" fmla="*/ 408038 h 1133475"/>
                <a:gd name="connsiteX4" fmla="*/ 1629902 w 1885950"/>
                <a:gd name="connsiteY4" fmla="*/ 322313 h 1133475"/>
                <a:gd name="connsiteX5" fmla="*/ 1587992 w 1885950"/>
                <a:gd name="connsiteY5" fmla="*/ 289928 h 1133475"/>
                <a:gd name="connsiteX6" fmla="*/ 1541320 w 1885950"/>
                <a:gd name="connsiteY6" fmla="*/ 250875 h 1133475"/>
                <a:gd name="connsiteX7" fmla="*/ 583105 w 1885950"/>
                <a:gd name="connsiteY7" fmla="*/ 3225 h 1133475"/>
                <a:gd name="connsiteX8" fmla="*/ 514525 w 1885950"/>
                <a:gd name="connsiteY8" fmla="*/ 39420 h 1133475"/>
                <a:gd name="connsiteX9" fmla="*/ 510715 w 1885950"/>
                <a:gd name="connsiteY9" fmla="*/ 609015 h 1133475"/>
                <a:gd name="connsiteX10" fmla="*/ 521192 w 1885950"/>
                <a:gd name="connsiteY10" fmla="*/ 651878 h 1133475"/>
                <a:gd name="connsiteX11" fmla="*/ 476425 w 1885950"/>
                <a:gd name="connsiteY11" fmla="*/ 648068 h 1133475"/>
                <a:gd name="connsiteX12" fmla="*/ 43037 w 1885950"/>
                <a:gd name="connsiteY12" fmla="*/ 535673 h 1133475"/>
                <a:gd name="connsiteX13" fmla="*/ 3032 w 1885950"/>
                <a:gd name="connsiteY13" fmla="*/ 535673 h 1133475"/>
                <a:gd name="connsiteX14" fmla="*/ 8748 w 1885950"/>
                <a:gd name="connsiteY14" fmla="*/ 571868 h 1133475"/>
                <a:gd name="connsiteX15" fmla="*/ 158290 w 1885950"/>
                <a:gd name="connsiteY15" fmla="*/ 764273 h 1133475"/>
                <a:gd name="connsiteX16" fmla="*/ 499285 w 1885950"/>
                <a:gd name="connsiteY16" fmla="*/ 930960 h 1133475"/>
                <a:gd name="connsiteX17" fmla="*/ 540242 w 1885950"/>
                <a:gd name="connsiteY17" fmla="*/ 957630 h 1133475"/>
                <a:gd name="connsiteX18" fmla="*/ 581200 w 1885950"/>
                <a:gd name="connsiteY18" fmla="*/ 993825 h 1133475"/>
                <a:gd name="connsiteX19" fmla="*/ 1139365 w 1885950"/>
                <a:gd name="connsiteY19" fmla="*/ 1135748 h 1133475"/>
                <a:gd name="connsiteX20" fmla="*/ 1185085 w 1885950"/>
                <a:gd name="connsiteY20" fmla="*/ 1133843 h 1133475"/>
                <a:gd name="connsiteX21" fmla="*/ 1265095 w 1885950"/>
                <a:gd name="connsiteY21" fmla="*/ 1114793 h 1133475"/>
                <a:gd name="connsiteX22" fmla="*/ 1568942 w 1885950"/>
                <a:gd name="connsiteY22" fmla="*/ 1110983 h 1133475"/>
                <a:gd name="connsiteX23" fmla="*/ 1801352 w 1885950"/>
                <a:gd name="connsiteY23" fmla="*/ 1026210 h 1133475"/>
                <a:gd name="connsiteX24" fmla="*/ 1831833 w 1885950"/>
                <a:gd name="connsiteY24" fmla="*/ 988110 h 1133475"/>
                <a:gd name="connsiteX25" fmla="*/ 1789923 w 1885950"/>
                <a:gd name="connsiteY25" fmla="*/ 970965 h 1133475"/>
                <a:gd name="connsiteX26" fmla="*/ 1640380 w 1885950"/>
                <a:gd name="connsiteY26" fmla="*/ 940485 h 1133475"/>
                <a:gd name="connsiteX27" fmla="*/ 1326055 w 1885950"/>
                <a:gd name="connsiteY27" fmla="*/ 876668 h 1133475"/>
                <a:gd name="connsiteX28" fmla="*/ 1463215 w 1885950"/>
                <a:gd name="connsiteY28" fmla="*/ 833805 h 1133475"/>
                <a:gd name="connsiteX29" fmla="*/ 1534652 w 1885950"/>
                <a:gd name="connsiteY29" fmla="*/ 655688 h 1133475"/>
                <a:gd name="connsiteX30" fmla="*/ 1596565 w 1885950"/>
                <a:gd name="connsiteY30" fmla="*/ 439470 h 1133475"/>
                <a:gd name="connsiteX31" fmla="*/ 1642285 w 1885950"/>
                <a:gd name="connsiteY31" fmla="*/ 408990 h 1133475"/>
                <a:gd name="connsiteX32" fmla="*/ 1764205 w 1885950"/>
                <a:gd name="connsiteY32" fmla="*/ 675690 h 1133475"/>
                <a:gd name="connsiteX33" fmla="*/ 1621330 w 1885950"/>
                <a:gd name="connsiteY33" fmla="*/ 760463 h 1133475"/>
                <a:gd name="connsiteX34" fmla="*/ 1583230 w 1885950"/>
                <a:gd name="connsiteY34" fmla="*/ 756653 h 1133475"/>
                <a:gd name="connsiteX35" fmla="*/ 1534652 w 1885950"/>
                <a:gd name="connsiteY35" fmla="*/ 655688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85950" h="1133475">
                  <a:moveTo>
                    <a:pt x="1463215" y="833805"/>
                  </a:moveTo>
                  <a:cubicBezTo>
                    <a:pt x="1481313" y="840473"/>
                    <a:pt x="1499410" y="847140"/>
                    <a:pt x="1517508" y="851903"/>
                  </a:cubicBezTo>
                  <a:cubicBezTo>
                    <a:pt x="1684195" y="899528"/>
                    <a:pt x="1814688" y="833805"/>
                    <a:pt x="1873742" y="670928"/>
                  </a:cubicBezTo>
                  <a:cubicBezTo>
                    <a:pt x="1911842" y="566153"/>
                    <a:pt x="1886125" y="477570"/>
                    <a:pt x="1798495" y="408038"/>
                  </a:cubicBezTo>
                  <a:cubicBezTo>
                    <a:pt x="1748013" y="368033"/>
                    <a:pt x="1689910" y="342315"/>
                    <a:pt x="1629902" y="322313"/>
                  </a:cubicBezTo>
                  <a:cubicBezTo>
                    <a:pt x="1611805" y="316598"/>
                    <a:pt x="1590850" y="313740"/>
                    <a:pt x="1587992" y="289928"/>
                  </a:cubicBezTo>
                  <a:cubicBezTo>
                    <a:pt x="1585135" y="261353"/>
                    <a:pt x="1563227" y="255638"/>
                    <a:pt x="1541320" y="250875"/>
                  </a:cubicBezTo>
                  <a:cubicBezTo>
                    <a:pt x="1222233" y="168008"/>
                    <a:pt x="902192" y="86093"/>
                    <a:pt x="583105" y="3225"/>
                  </a:cubicBezTo>
                  <a:cubicBezTo>
                    <a:pt x="545957" y="-6300"/>
                    <a:pt x="527860" y="5130"/>
                    <a:pt x="514525" y="39420"/>
                  </a:cubicBezTo>
                  <a:cubicBezTo>
                    <a:pt x="436420" y="228968"/>
                    <a:pt x="409750" y="418515"/>
                    <a:pt x="510715" y="609015"/>
                  </a:cubicBezTo>
                  <a:cubicBezTo>
                    <a:pt x="517382" y="622350"/>
                    <a:pt x="533575" y="638543"/>
                    <a:pt x="521192" y="651878"/>
                  </a:cubicBezTo>
                  <a:cubicBezTo>
                    <a:pt x="509762" y="664260"/>
                    <a:pt x="491665" y="651878"/>
                    <a:pt x="476425" y="648068"/>
                  </a:cubicBezTo>
                  <a:cubicBezTo>
                    <a:pt x="331645" y="610920"/>
                    <a:pt x="187817" y="572820"/>
                    <a:pt x="43037" y="535673"/>
                  </a:cubicBezTo>
                  <a:cubicBezTo>
                    <a:pt x="29702" y="531863"/>
                    <a:pt x="13510" y="522338"/>
                    <a:pt x="3032" y="535673"/>
                  </a:cubicBezTo>
                  <a:cubicBezTo>
                    <a:pt x="-4588" y="546150"/>
                    <a:pt x="3985" y="560438"/>
                    <a:pt x="8748" y="571868"/>
                  </a:cubicBezTo>
                  <a:cubicBezTo>
                    <a:pt x="41132" y="649973"/>
                    <a:pt x="87805" y="715695"/>
                    <a:pt x="158290" y="764273"/>
                  </a:cubicBezTo>
                  <a:cubicBezTo>
                    <a:pt x="264017" y="835710"/>
                    <a:pt x="380223" y="886193"/>
                    <a:pt x="499285" y="930960"/>
                  </a:cubicBezTo>
                  <a:cubicBezTo>
                    <a:pt x="514525" y="936675"/>
                    <a:pt x="539290" y="936675"/>
                    <a:pt x="540242" y="957630"/>
                  </a:cubicBezTo>
                  <a:cubicBezTo>
                    <a:pt x="541195" y="988110"/>
                    <a:pt x="561198" y="989063"/>
                    <a:pt x="581200" y="993825"/>
                  </a:cubicBezTo>
                  <a:cubicBezTo>
                    <a:pt x="766937" y="1041450"/>
                    <a:pt x="953627" y="1088123"/>
                    <a:pt x="1139365" y="1135748"/>
                  </a:cubicBezTo>
                  <a:cubicBezTo>
                    <a:pt x="1154605" y="1139558"/>
                    <a:pt x="1172702" y="1147178"/>
                    <a:pt x="1185085" y="1133843"/>
                  </a:cubicBezTo>
                  <a:cubicBezTo>
                    <a:pt x="1207945" y="1108125"/>
                    <a:pt x="1236520" y="1111935"/>
                    <a:pt x="1265095" y="1114793"/>
                  </a:cubicBezTo>
                  <a:cubicBezTo>
                    <a:pt x="1367013" y="1127175"/>
                    <a:pt x="1467977" y="1116698"/>
                    <a:pt x="1568942" y="1110983"/>
                  </a:cubicBezTo>
                  <a:cubicBezTo>
                    <a:pt x="1654667" y="1106220"/>
                    <a:pt x="1734677" y="1083360"/>
                    <a:pt x="1801352" y="1026210"/>
                  </a:cubicBezTo>
                  <a:cubicBezTo>
                    <a:pt x="1813735" y="1015733"/>
                    <a:pt x="1836595" y="1007160"/>
                    <a:pt x="1831833" y="988110"/>
                  </a:cubicBezTo>
                  <a:cubicBezTo>
                    <a:pt x="1828023" y="971918"/>
                    <a:pt x="1805163" y="974775"/>
                    <a:pt x="1789923" y="970965"/>
                  </a:cubicBezTo>
                  <a:cubicBezTo>
                    <a:pt x="1740392" y="960488"/>
                    <a:pt x="1690863" y="950010"/>
                    <a:pt x="1640380" y="940485"/>
                  </a:cubicBezTo>
                  <a:cubicBezTo>
                    <a:pt x="1538463" y="919530"/>
                    <a:pt x="1435592" y="898575"/>
                    <a:pt x="1326055" y="876668"/>
                  </a:cubicBezTo>
                  <a:cubicBezTo>
                    <a:pt x="1387967" y="810945"/>
                    <a:pt x="1398445" y="809040"/>
                    <a:pt x="1463215" y="833805"/>
                  </a:cubicBezTo>
                  <a:close/>
                  <a:moveTo>
                    <a:pt x="1534652" y="655688"/>
                  </a:moveTo>
                  <a:cubicBezTo>
                    <a:pt x="1576563" y="589965"/>
                    <a:pt x="1595613" y="516623"/>
                    <a:pt x="1596565" y="439470"/>
                  </a:cubicBezTo>
                  <a:cubicBezTo>
                    <a:pt x="1596565" y="404228"/>
                    <a:pt x="1607995" y="394703"/>
                    <a:pt x="1642285" y="408990"/>
                  </a:cubicBezTo>
                  <a:cubicBezTo>
                    <a:pt x="1773730" y="464235"/>
                    <a:pt x="1822308" y="568058"/>
                    <a:pt x="1764205" y="675690"/>
                  </a:cubicBezTo>
                  <a:cubicBezTo>
                    <a:pt x="1733725" y="732840"/>
                    <a:pt x="1688005" y="763320"/>
                    <a:pt x="1621330" y="760463"/>
                  </a:cubicBezTo>
                  <a:cubicBezTo>
                    <a:pt x="1608948" y="759510"/>
                    <a:pt x="1595613" y="758558"/>
                    <a:pt x="1583230" y="756653"/>
                  </a:cubicBezTo>
                  <a:cubicBezTo>
                    <a:pt x="1493695" y="743318"/>
                    <a:pt x="1487980" y="729983"/>
                    <a:pt x="1534652" y="655688"/>
                  </a:cubicBezTo>
                  <a:close/>
                </a:path>
              </a:pathLst>
            </a:custGeom>
            <a:solidFill>
              <a:schemeClr val="accent3"/>
            </a:solidFill>
            <a:ln w="9525" cap="flat">
              <a:noFill/>
              <a:prstDash val="solid"/>
              <a:miter/>
            </a:ln>
          </p:spPr>
          <p:txBody>
            <a:bodyPr rtlCol="0" anchor="ctr"/>
            <a:lstStyle/>
            <a:p>
              <a:endParaRPr lang="en-US"/>
            </a:p>
          </p:txBody>
        </p:sp>
        <p:sp>
          <p:nvSpPr>
            <p:cNvPr id="79" name="Freeform: Shape 40">
              <a:extLst>
                <a:ext uri="{FF2B5EF4-FFF2-40B4-BE49-F238E27FC236}">
                  <a16:creationId xmlns:a16="http://schemas.microsoft.com/office/drawing/2014/main" id="{B48AC7BA-0BE7-45F5-BAB6-B856BF483617}"/>
                </a:ext>
              </a:extLst>
            </p:cNvPr>
            <p:cNvSpPr/>
            <p:nvPr/>
          </p:nvSpPr>
          <p:spPr>
            <a:xfrm rot="20712819">
              <a:off x="6598835" y="5770066"/>
              <a:ext cx="1153874" cy="693490"/>
            </a:xfrm>
            <a:custGeom>
              <a:avLst/>
              <a:gdLst>
                <a:gd name="connsiteX0" fmla="*/ 1463215 w 1885950"/>
                <a:gd name="connsiteY0" fmla="*/ 833805 h 1133475"/>
                <a:gd name="connsiteX1" fmla="*/ 1517508 w 1885950"/>
                <a:gd name="connsiteY1" fmla="*/ 851903 h 1133475"/>
                <a:gd name="connsiteX2" fmla="*/ 1873742 w 1885950"/>
                <a:gd name="connsiteY2" fmla="*/ 670928 h 1133475"/>
                <a:gd name="connsiteX3" fmla="*/ 1798495 w 1885950"/>
                <a:gd name="connsiteY3" fmla="*/ 408038 h 1133475"/>
                <a:gd name="connsiteX4" fmla="*/ 1629902 w 1885950"/>
                <a:gd name="connsiteY4" fmla="*/ 322313 h 1133475"/>
                <a:gd name="connsiteX5" fmla="*/ 1587992 w 1885950"/>
                <a:gd name="connsiteY5" fmla="*/ 289928 h 1133475"/>
                <a:gd name="connsiteX6" fmla="*/ 1541320 w 1885950"/>
                <a:gd name="connsiteY6" fmla="*/ 250875 h 1133475"/>
                <a:gd name="connsiteX7" fmla="*/ 583105 w 1885950"/>
                <a:gd name="connsiteY7" fmla="*/ 3225 h 1133475"/>
                <a:gd name="connsiteX8" fmla="*/ 514525 w 1885950"/>
                <a:gd name="connsiteY8" fmla="*/ 39420 h 1133475"/>
                <a:gd name="connsiteX9" fmla="*/ 510715 w 1885950"/>
                <a:gd name="connsiteY9" fmla="*/ 609015 h 1133475"/>
                <a:gd name="connsiteX10" fmla="*/ 521192 w 1885950"/>
                <a:gd name="connsiteY10" fmla="*/ 651878 h 1133475"/>
                <a:gd name="connsiteX11" fmla="*/ 476425 w 1885950"/>
                <a:gd name="connsiteY11" fmla="*/ 648068 h 1133475"/>
                <a:gd name="connsiteX12" fmla="*/ 43037 w 1885950"/>
                <a:gd name="connsiteY12" fmla="*/ 535673 h 1133475"/>
                <a:gd name="connsiteX13" fmla="*/ 3032 w 1885950"/>
                <a:gd name="connsiteY13" fmla="*/ 535673 h 1133475"/>
                <a:gd name="connsiteX14" fmla="*/ 8748 w 1885950"/>
                <a:gd name="connsiteY14" fmla="*/ 571868 h 1133475"/>
                <a:gd name="connsiteX15" fmla="*/ 158290 w 1885950"/>
                <a:gd name="connsiteY15" fmla="*/ 764273 h 1133475"/>
                <a:gd name="connsiteX16" fmla="*/ 499285 w 1885950"/>
                <a:gd name="connsiteY16" fmla="*/ 930960 h 1133475"/>
                <a:gd name="connsiteX17" fmla="*/ 540242 w 1885950"/>
                <a:gd name="connsiteY17" fmla="*/ 957630 h 1133475"/>
                <a:gd name="connsiteX18" fmla="*/ 581200 w 1885950"/>
                <a:gd name="connsiteY18" fmla="*/ 993825 h 1133475"/>
                <a:gd name="connsiteX19" fmla="*/ 1139365 w 1885950"/>
                <a:gd name="connsiteY19" fmla="*/ 1135748 h 1133475"/>
                <a:gd name="connsiteX20" fmla="*/ 1185085 w 1885950"/>
                <a:gd name="connsiteY20" fmla="*/ 1133843 h 1133475"/>
                <a:gd name="connsiteX21" fmla="*/ 1265095 w 1885950"/>
                <a:gd name="connsiteY21" fmla="*/ 1114793 h 1133475"/>
                <a:gd name="connsiteX22" fmla="*/ 1568942 w 1885950"/>
                <a:gd name="connsiteY22" fmla="*/ 1110983 h 1133475"/>
                <a:gd name="connsiteX23" fmla="*/ 1801352 w 1885950"/>
                <a:gd name="connsiteY23" fmla="*/ 1026210 h 1133475"/>
                <a:gd name="connsiteX24" fmla="*/ 1831833 w 1885950"/>
                <a:gd name="connsiteY24" fmla="*/ 988110 h 1133475"/>
                <a:gd name="connsiteX25" fmla="*/ 1789923 w 1885950"/>
                <a:gd name="connsiteY25" fmla="*/ 970965 h 1133475"/>
                <a:gd name="connsiteX26" fmla="*/ 1640380 w 1885950"/>
                <a:gd name="connsiteY26" fmla="*/ 940485 h 1133475"/>
                <a:gd name="connsiteX27" fmla="*/ 1326055 w 1885950"/>
                <a:gd name="connsiteY27" fmla="*/ 876668 h 1133475"/>
                <a:gd name="connsiteX28" fmla="*/ 1463215 w 1885950"/>
                <a:gd name="connsiteY28" fmla="*/ 833805 h 1133475"/>
                <a:gd name="connsiteX29" fmla="*/ 1534652 w 1885950"/>
                <a:gd name="connsiteY29" fmla="*/ 655688 h 1133475"/>
                <a:gd name="connsiteX30" fmla="*/ 1596565 w 1885950"/>
                <a:gd name="connsiteY30" fmla="*/ 439470 h 1133475"/>
                <a:gd name="connsiteX31" fmla="*/ 1642285 w 1885950"/>
                <a:gd name="connsiteY31" fmla="*/ 408990 h 1133475"/>
                <a:gd name="connsiteX32" fmla="*/ 1764205 w 1885950"/>
                <a:gd name="connsiteY32" fmla="*/ 675690 h 1133475"/>
                <a:gd name="connsiteX33" fmla="*/ 1621330 w 1885950"/>
                <a:gd name="connsiteY33" fmla="*/ 760463 h 1133475"/>
                <a:gd name="connsiteX34" fmla="*/ 1583230 w 1885950"/>
                <a:gd name="connsiteY34" fmla="*/ 756653 h 1133475"/>
                <a:gd name="connsiteX35" fmla="*/ 1534652 w 1885950"/>
                <a:gd name="connsiteY35" fmla="*/ 655688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85950" h="1133475">
                  <a:moveTo>
                    <a:pt x="1463215" y="833805"/>
                  </a:moveTo>
                  <a:cubicBezTo>
                    <a:pt x="1481313" y="840473"/>
                    <a:pt x="1499410" y="847140"/>
                    <a:pt x="1517508" y="851903"/>
                  </a:cubicBezTo>
                  <a:cubicBezTo>
                    <a:pt x="1684195" y="899528"/>
                    <a:pt x="1814688" y="833805"/>
                    <a:pt x="1873742" y="670928"/>
                  </a:cubicBezTo>
                  <a:cubicBezTo>
                    <a:pt x="1911842" y="566153"/>
                    <a:pt x="1886125" y="477570"/>
                    <a:pt x="1798495" y="408038"/>
                  </a:cubicBezTo>
                  <a:cubicBezTo>
                    <a:pt x="1748013" y="368033"/>
                    <a:pt x="1689910" y="342315"/>
                    <a:pt x="1629902" y="322313"/>
                  </a:cubicBezTo>
                  <a:cubicBezTo>
                    <a:pt x="1611805" y="316598"/>
                    <a:pt x="1590850" y="313740"/>
                    <a:pt x="1587992" y="289928"/>
                  </a:cubicBezTo>
                  <a:cubicBezTo>
                    <a:pt x="1585135" y="261353"/>
                    <a:pt x="1563227" y="255638"/>
                    <a:pt x="1541320" y="250875"/>
                  </a:cubicBezTo>
                  <a:cubicBezTo>
                    <a:pt x="1222233" y="168008"/>
                    <a:pt x="902192" y="86093"/>
                    <a:pt x="583105" y="3225"/>
                  </a:cubicBezTo>
                  <a:cubicBezTo>
                    <a:pt x="545957" y="-6300"/>
                    <a:pt x="527860" y="5130"/>
                    <a:pt x="514525" y="39420"/>
                  </a:cubicBezTo>
                  <a:cubicBezTo>
                    <a:pt x="436420" y="228968"/>
                    <a:pt x="409750" y="418515"/>
                    <a:pt x="510715" y="609015"/>
                  </a:cubicBezTo>
                  <a:cubicBezTo>
                    <a:pt x="517382" y="622350"/>
                    <a:pt x="533575" y="638543"/>
                    <a:pt x="521192" y="651878"/>
                  </a:cubicBezTo>
                  <a:cubicBezTo>
                    <a:pt x="509762" y="664260"/>
                    <a:pt x="491665" y="651878"/>
                    <a:pt x="476425" y="648068"/>
                  </a:cubicBezTo>
                  <a:cubicBezTo>
                    <a:pt x="331645" y="610920"/>
                    <a:pt x="187817" y="572820"/>
                    <a:pt x="43037" y="535673"/>
                  </a:cubicBezTo>
                  <a:cubicBezTo>
                    <a:pt x="29702" y="531863"/>
                    <a:pt x="13510" y="522338"/>
                    <a:pt x="3032" y="535673"/>
                  </a:cubicBezTo>
                  <a:cubicBezTo>
                    <a:pt x="-4588" y="546150"/>
                    <a:pt x="3985" y="560438"/>
                    <a:pt x="8748" y="571868"/>
                  </a:cubicBezTo>
                  <a:cubicBezTo>
                    <a:pt x="41132" y="649973"/>
                    <a:pt x="87805" y="715695"/>
                    <a:pt x="158290" y="764273"/>
                  </a:cubicBezTo>
                  <a:cubicBezTo>
                    <a:pt x="264017" y="835710"/>
                    <a:pt x="380223" y="886193"/>
                    <a:pt x="499285" y="930960"/>
                  </a:cubicBezTo>
                  <a:cubicBezTo>
                    <a:pt x="514525" y="936675"/>
                    <a:pt x="539290" y="936675"/>
                    <a:pt x="540242" y="957630"/>
                  </a:cubicBezTo>
                  <a:cubicBezTo>
                    <a:pt x="541195" y="988110"/>
                    <a:pt x="561198" y="989063"/>
                    <a:pt x="581200" y="993825"/>
                  </a:cubicBezTo>
                  <a:cubicBezTo>
                    <a:pt x="766937" y="1041450"/>
                    <a:pt x="953627" y="1088123"/>
                    <a:pt x="1139365" y="1135748"/>
                  </a:cubicBezTo>
                  <a:cubicBezTo>
                    <a:pt x="1154605" y="1139558"/>
                    <a:pt x="1172702" y="1147178"/>
                    <a:pt x="1185085" y="1133843"/>
                  </a:cubicBezTo>
                  <a:cubicBezTo>
                    <a:pt x="1207945" y="1108125"/>
                    <a:pt x="1236520" y="1111935"/>
                    <a:pt x="1265095" y="1114793"/>
                  </a:cubicBezTo>
                  <a:cubicBezTo>
                    <a:pt x="1367013" y="1127175"/>
                    <a:pt x="1467977" y="1116698"/>
                    <a:pt x="1568942" y="1110983"/>
                  </a:cubicBezTo>
                  <a:cubicBezTo>
                    <a:pt x="1654667" y="1106220"/>
                    <a:pt x="1734677" y="1083360"/>
                    <a:pt x="1801352" y="1026210"/>
                  </a:cubicBezTo>
                  <a:cubicBezTo>
                    <a:pt x="1813735" y="1015733"/>
                    <a:pt x="1836595" y="1007160"/>
                    <a:pt x="1831833" y="988110"/>
                  </a:cubicBezTo>
                  <a:cubicBezTo>
                    <a:pt x="1828023" y="971918"/>
                    <a:pt x="1805163" y="974775"/>
                    <a:pt x="1789923" y="970965"/>
                  </a:cubicBezTo>
                  <a:cubicBezTo>
                    <a:pt x="1740392" y="960488"/>
                    <a:pt x="1690863" y="950010"/>
                    <a:pt x="1640380" y="940485"/>
                  </a:cubicBezTo>
                  <a:cubicBezTo>
                    <a:pt x="1538463" y="919530"/>
                    <a:pt x="1435592" y="898575"/>
                    <a:pt x="1326055" y="876668"/>
                  </a:cubicBezTo>
                  <a:cubicBezTo>
                    <a:pt x="1387967" y="810945"/>
                    <a:pt x="1398445" y="809040"/>
                    <a:pt x="1463215" y="833805"/>
                  </a:cubicBezTo>
                  <a:close/>
                  <a:moveTo>
                    <a:pt x="1534652" y="655688"/>
                  </a:moveTo>
                  <a:cubicBezTo>
                    <a:pt x="1576563" y="589965"/>
                    <a:pt x="1595613" y="516623"/>
                    <a:pt x="1596565" y="439470"/>
                  </a:cubicBezTo>
                  <a:cubicBezTo>
                    <a:pt x="1596565" y="404228"/>
                    <a:pt x="1607995" y="394703"/>
                    <a:pt x="1642285" y="408990"/>
                  </a:cubicBezTo>
                  <a:cubicBezTo>
                    <a:pt x="1773730" y="464235"/>
                    <a:pt x="1822308" y="568058"/>
                    <a:pt x="1764205" y="675690"/>
                  </a:cubicBezTo>
                  <a:cubicBezTo>
                    <a:pt x="1733725" y="732840"/>
                    <a:pt x="1688005" y="763320"/>
                    <a:pt x="1621330" y="760463"/>
                  </a:cubicBezTo>
                  <a:cubicBezTo>
                    <a:pt x="1608948" y="759510"/>
                    <a:pt x="1595613" y="758558"/>
                    <a:pt x="1583230" y="756653"/>
                  </a:cubicBezTo>
                  <a:cubicBezTo>
                    <a:pt x="1493695" y="743318"/>
                    <a:pt x="1487980" y="729983"/>
                    <a:pt x="1534652" y="655688"/>
                  </a:cubicBezTo>
                  <a:close/>
                </a:path>
              </a:pathLst>
            </a:custGeom>
            <a:solidFill>
              <a:schemeClr val="accent4"/>
            </a:solidFill>
            <a:ln w="9525" cap="flat">
              <a:noFill/>
              <a:prstDash val="solid"/>
              <a:miter/>
            </a:ln>
          </p:spPr>
          <p:txBody>
            <a:bodyPr rtlCol="0" anchor="ctr"/>
            <a:lstStyle/>
            <a:p>
              <a:endParaRPr lang="en-US"/>
            </a:p>
          </p:txBody>
        </p:sp>
        <p:grpSp>
          <p:nvGrpSpPr>
            <p:cNvPr id="80" name="Group 79">
              <a:extLst>
                <a:ext uri="{FF2B5EF4-FFF2-40B4-BE49-F238E27FC236}">
                  <a16:creationId xmlns:a16="http://schemas.microsoft.com/office/drawing/2014/main" id="{160260B7-1384-42D2-AB24-C2E787D191BD}"/>
                </a:ext>
              </a:extLst>
            </p:cNvPr>
            <p:cNvGrpSpPr/>
            <p:nvPr/>
          </p:nvGrpSpPr>
          <p:grpSpPr>
            <a:xfrm>
              <a:off x="552348" y="3141035"/>
              <a:ext cx="3123898" cy="3291702"/>
              <a:chOff x="435640" y="1356998"/>
              <a:chExt cx="3123898" cy="3291702"/>
            </a:xfrm>
            <a:solidFill>
              <a:schemeClr val="accent1">
                <a:lumMod val="60000"/>
                <a:lumOff val="40000"/>
              </a:schemeClr>
            </a:solidFill>
          </p:grpSpPr>
          <p:grpSp>
            <p:nvGrpSpPr>
              <p:cNvPr id="81" name="Group 80">
                <a:extLst>
                  <a:ext uri="{FF2B5EF4-FFF2-40B4-BE49-F238E27FC236}">
                    <a16:creationId xmlns:a16="http://schemas.microsoft.com/office/drawing/2014/main" id="{4960F7E5-9DB7-4683-87CB-4F2EF254B7CD}"/>
                  </a:ext>
                </a:extLst>
              </p:cNvPr>
              <p:cNvGrpSpPr/>
              <p:nvPr/>
            </p:nvGrpSpPr>
            <p:grpSpPr>
              <a:xfrm rot="3660000">
                <a:off x="1915710" y="1176300"/>
                <a:ext cx="197023" cy="1802702"/>
                <a:chOff x="1115616" y="2490394"/>
                <a:chExt cx="197023" cy="1802702"/>
              </a:xfrm>
              <a:grpFill/>
            </p:grpSpPr>
            <p:sp>
              <p:nvSpPr>
                <p:cNvPr id="90" name="Rectangle 89">
                  <a:extLst>
                    <a:ext uri="{FF2B5EF4-FFF2-40B4-BE49-F238E27FC236}">
                      <a16:creationId xmlns:a16="http://schemas.microsoft.com/office/drawing/2014/main" id="{65F20920-B194-4651-9CF6-8779BF2AD7BD}"/>
                    </a:ext>
                  </a:extLst>
                </p:cNvPr>
                <p:cNvSpPr/>
                <p:nvPr/>
              </p:nvSpPr>
              <p:spPr>
                <a:xfrm>
                  <a:off x="1115616" y="2492896"/>
                  <a:ext cx="72008" cy="1800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ectangle 90">
                  <a:extLst>
                    <a:ext uri="{FF2B5EF4-FFF2-40B4-BE49-F238E27FC236}">
                      <a16:creationId xmlns:a16="http://schemas.microsoft.com/office/drawing/2014/main" id="{E7238649-A204-4C17-BE94-ACAB5BF1437D}"/>
                    </a:ext>
                  </a:extLst>
                </p:cNvPr>
                <p:cNvSpPr/>
                <p:nvPr/>
              </p:nvSpPr>
              <p:spPr>
                <a:xfrm>
                  <a:off x="1240631" y="2490394"/>
                  <a:ext cx="72008" cy="1800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2" name="Group 81">
                <a:extLst>
                  <a:ext uri="{FF2B5EF4-FFF2-40B4-BE49-F238E27FC236}">
                    <a16:creationId xmlns:a16="http://schemas.microsoft.com/office/drawing/2014/main" id="{48FCDC16-EA0D-4B7B-9A02-2E11F315D4D0}"/>
                  </a:ext>
                </a:extLst>
              </p:cNvPr>
              <p:cNvGrpSpPr/>
              <p:nvPr/>
            </p:nvGrpSpPr>
            <p:grpSpPr>
              <a:xfrm>
                <a:off x="1142119" y="2490394"/>
                <a:ext cx="197023" cy="1802702"/>
                <a:chOff x="1115616" y="2490394"/>
                <a:chExt cx="197023" cy="1802702"/>
              </a:xfrm>
              <a:grpFill/>
            </p:grpSpPr>
            <p:sp>
              <p:nvSpPr>
                <p:cNvPr id="88" name="Rectangle 87">
                  <a:extLst>
                    <a:ext uri="{FF2B5EF4-FFF2-40B4-BE49-F238E27FC236}">
                      <a16:creationId xmlns:a16="http://schemas.microsoft.com/office/drawing/2014/main" id="{35243F11-12BA-4B9B-9FEC-BC2723AECC83}"/>
                    </a:ext>
                  </a:extLst>
                </p:cNvPr>
                <p:cNvSpPr/>
                <p:nvPr/>
              </p:nvSpPr>
              <p:spPr>
                <a:xfrm>
                  <a:off x="1115616" y="2492896"/>
                  <a:ext cx="72008" cy="1800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88">
                  <a:extLst>
                    <a:ext uri="{FF2B5EF4-FFF2-40B4-BE49-F238E27FC236}">
                      <a16:creationId xmlns:a16="http://schemas.microsoft.com/office/drawing/2014/main" id="{274E2986-6DD4-46F9-985B-63E5497B8F6A}"/>
                    </a:ext>
                  </a:extLst>
                </p:cNvPr>
                <p:cNvSpPr/>
                <p:nvPr/>
              </p:nvSpPr>
              <p:spPr>
                <a:xfrm>
                  <a:off x="1240631" y="2490394"/>
                  <a:ext cx="72008" cy="1800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3" name="Group 82">
                <a:extLst>
                  <a:ext uri="{FF2B5EF4-FFF2-40B4-BE49-F238E27FC236}">
                    <a16:creationId xmlns:a16="http://schemas.microsoft.com/office/drawing/2014/main" id="{C0620FBE-8CDA-45A4-B2CB-63496294AF5C}"/>
                  </a:ext>
                </a:extLst>
              </p:cNvPr>
              <p:cNvGrpSpPr/>
              <p:nvPr/>
            </p:nvGrpSpPr>
            <p:grpSpPr>
              <a:xfrm>
                <a:off x="1004052" y="2253815"/>
                <a:ext cx="473157" cy="473157"/>
                <a:chOff x="3275856" y="4077072"/>
                <a:chExt cx="504056" cy="504056"/>
              </a:xfrm>
              <a:grpFill/>
            </p:grpSpPr>
            <p:sp>
              <p:nvSpPr>
                <p:cNvPr id="86" name="Oval 85">
                  <a:extLst>
                    <a:ext uri="{FF2B5EF4-FFF2-40B4-BE49-F238E27FC236}">
                      <a16:creationId xmlns:a16="http://schemas.microsoft.com/office/drawing/2014/main" id="{90AD4486-F52A-4AEF-8A1E-33EF40A98077}"/>
                    </a:ext>
                  </a:extLst>
                </p:cNvPr>
                <p:cNvSpPr/>
                <p:nvPr/>
              </p:nvSpPr>
              <p:spPr>
                <a:xfrm>
                  <a:off x="3275856" y="4077072"/>
                  <a:ext cx="504056" cy="504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86">
                  <a:extLst>
                    <a:ext uri="{FF2B5EF4-FFF2-40B4-BE49-F238E27FC236}">
                      <a16:creationId xmlns:a16="http://schemas.microsoft.com/office/drawing/2014/main" id="{79D57B3B-995B-4680-8216-B8FCA291E555}"/>
                    </a:ext>
                  </a:extLst>
                </p:cNvPr>
                <p:cNvSpPr/>
                <p:nvPr/>
              </p:nvSpPr>
              <p:spPr>
                <a:xfrm>
                  <a:off x="3375484" y="41767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4" name="Oval 12">
                <a:extLst>
                  <a:ext uri="{FF2B5EF4-FFF2-40B4-BE49-F238E27FC236}">
                    <a16:creationId xmlns:a16="http://schemas.microsoft.com/office/drawing/2014/main" id="{2FB4E402-2724-4E41-A2A6-0EC6B41C3AC3}"/>
                  </a:ext>
                </a:extLst>
              </p:cNvPr>
              <p:cNvSpPr/>
              <p:nvPr/>
            </p:nvSpPr>
            <p:spPr>
              <a:xfrm>
                <a:off x="435640" y="4221088"/>
                <a:ext cx="1609980" cy="427612"/>
              </a:xfrm>
              <a:custGeom>
                <a:avLst/>
                <a:gdLst/>
                <a:ahLst/>
                <a:cxnLst/>
                <a:rect l="l" t="t" r="r" b="b"/>
                <a:pathLst>
                  <a:path w="1534063" h="407449">
                    <a:moveTo>
                      <a:pt x="767031" y="0"/>
                    </a:moveTo>
                    <a:cubicBezTo>
                      <a:pt x="1137209" y="0"/>
                      <a:pt x="1448077" y="173138"/>
                      <a:pt x="1534063" y="407449"/>
                    </a:cubicBezTo>
                    <a:lnTo>
                      <a:pt x="0" y="407449"/>
                    </a:lnTo>
                    <a:cubicBezTo>
                      <a:pt x="85986" y="173138"/>
                      <a:pt x="396854" y="0"/>
                      <a:pt x="76703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ounded Rectangle 14">
                <a:extLst>
                  <a:ext uri="{FF2B5EF4-FFF2-40B4-BE49-F238E27FC236}">
                    <a16:creationId xmlns:a16="http://schemas.microsoft.com/office/drawing/2014/main" id="{B6009BE1-8183-4C9C-9DC5-9DA76D7F715F}"/>
                  </a:ext>
                </a:extLst>
              </p:cNvPr>
              <p:cNvSpPr/>
              <p:nvPr/>
            </p:nvSpPr>
            <p:spPr>
              <a:xfrm rot="19800000">
                <a:off x="2546102" y="1356998"/>
                <a:ext cx="1013436" cy="790340"/>
              </a:xfrm>
              <a:custGeom>
                <a:avLst/>
                <a:gdLst/>
                <a:ahLst/>
                <a:cxnLst/>
                <a:rect l="l" t="t" r="r" b="b"/>
                <a:pathLst>
                  <a:path w="4593188" h="2986373">
                    <a:moveTo>
                      <a:pt x="1308312" y="0"/>
                    </a:moveTo>
                    <a:lnTo>
                      <a:pt x="3212995" y="0"/>
                    </a:lnTo>
                    <a:cubicBezTo>
                      <a:pt x="3328954" y="0"/>
                      <a:pt x="3422957" y="94003"/>
                      <a:pt x="3422957" y="209962"/>
                    </a:cubicBezTo>
                    <a:lnTo>
                      <a:pt x="3422957" y="967743"/>
                    </a:lnTo>
                    <a:lnTo>
                      <a:pt x="3424105" y="967743"/>
                    </a:lnTo>
                    <a:lnTo>
                      <a:pt x="4593188" y="2964572"/>
                    </a:lnTo>
                    <a:lnTo>
                      <a:pt x="0" y="2986373"/>
                    </a:lnTo>
                    <a:lnTo>
                      <a:pt x="1092932" y="967743"/>
                    </a:lnTo>
                    <a:lnTo>
                      <a:pt x="1098350" y="967743"/>
                    </a:lnTo>
                    <a:lnTo>
                      <a:pt x="1098350" y="209962"/>
                    </a:lnTo>
                    <a:cubicBezTo>
                      <a:pt x="1098350" y="94003"/>
                      <a:pt x="1192353" y="0"/>
                      <a:pt x="13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cxnSp>
          <p:nvCxnSpPr>
            <p:cNvPr id="92" name="Straight Connector 91">
              <a:extLst>
                <a:ext uri="{FF2B5EF4-FFF2-40B4-BE49-F238E27FC236}">
                  <a16:creationId xmlns:a16="http://schemas.microsoft.com/office/drawing/2014/main" id="{1DDCD335-08B5-4FB9-A853-DF2B515576C4}"/>
                </a:ext>
              </a:extLst>
            </p:cNvPr>
            <p:cNvCxnSpPr>
              <a:cxnSpLocks/>
            </p:cNvCxnSpPr>
            <p:nvPr/>
          </p:nvCxnSpPr>
          <p:spPr>
            <a:xfrm flipV="1">
              <a:off x="394500" y="6427697"/>
              <a:ext cx="10075985" cy="1088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93" name="Rectangle 30">
              <a:extLst>
                <a:ext uri="{FF2B5EF4-FFF2-40B4-BE49-F238E27FC236}">
                  <a16:creationId xmlns:a16="http://schemas.microsoft.com/office/drawing/2014/main" id="{D3BF3D47-E843-4043-814F-D56752EE2B3B}"/>
                </a:ext>
              </a:extLst>
            </p:cNvPr>
            <p:cNvSpPr/>
            <p:nvPr/>
          </p:nvSpPr>
          <p:spPr>
            <a:xfrm>
              <a:off x="7093560" y="5939126"/>
              <a:ext cx="233476" cy="23279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Rectangle 7">
              <a:extLst>
                <a:ext uri="{FF2B5EF4-FFF2-40B4-BE49-F238E27FC236}">
                  <a16:creationId xmlns:a16="http://schemas.microsoft.com/office/drawing/2014/main" id="{5CE7EE12-9E13-4768-800C-E8661D666E64}"/>
                </a:ext>
              </a:extLst>
            </p:cNvPr>
            <p:cNvSpPr/>
            <p:nvPr/>
          </p:nvSpPr>
          <p:spPr>
            <a:xfrm>
              <a:off x="3407933" y="5962908"/>
              <a:ext cx="237030" cy="23703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5" name="Rectangle 16">
              <a:extLst>
                <a:ext uri="{FF2B5EF4-FFF2-40B4-BE49-F238E27FC236}">
                  <a16:creationId xmlns:a16="http://schemas.microsoft.com/office/drawing/2014/main" id="{839D0A7A-C05E-41D8-B8F1-A996FE672ED4}"/>
                </a:ext>
              </a:extLst>
            </p:cNvPr>
            <p:cNvSpPr/>
            <p:nvPr/>
          </p:nvSpPr>
          <p:spPr>
            <a:xfrm rot="2700000">
              <a:off x="5890712" y="5907672"/>
              <a:ext cx="195724" cy="35089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6" name="Rectangle 9">
              <a:extLst>
                <a:ext uri="{FF2B5EF4-FFF2-40B4-BE49-F238E27FC236}">
                  <a16:creationId xmlns:a16="http://schemas.microsoft.com/office/drawing/2014/main" id="{BF1947ED-693D-41F9-9D00-0AF5A1D51957}"/>
                </a:ext>
              </a:extLst>
            </p:cNvPr>
            <p:cNvSpPr/>
            <p:nvPr/>
          </p:nvSpPr>
          <p:spPr>
            <a:xfrm>
              <a:off x="4632707" y="5969892"/>
              <a:ext cx="242494" cy="22699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5" name="Rectangle 4"/>
          <p:cNvSpPr/>
          <p:nvPr/>
        </p:nvSpPr>
        <p:spPr>
          <a:xfrm>
            <a:off x="1698594" y="2592289"/>
            <a:ext cx="1559131" cy="923330"/>
          </a:xfrm>
          <a:prstGeom prst="rect">
            <a:avLst/>
          </a:prstGeom>
        </p:spPr>
        <p:txBody>
          <a:bodyPr wrap="square">
            <a:spAutoFit/>
          </a:bodyPr>
          <a:lstStyle/>
          <a:p>
            <a:r>
              <a:rPr lang="en-US" b="1">
                <a:latin typeface="Times New Roman" panose="02020603050405020304" pitchFamily="18" charset="0"/>
                <a:ea typeface="Times New Roman" panose="02020603050405020304" pitchFamily="18" charset="0"/>
              </a:rPr>
              <a:t>Nắm vững kiến thức lý thuyết cơ bản </a:t>
            </a:r>
            <a:endParaRPr lang="en-US" b="1"/>
          </a:p>
        </p:txBody>
      </p:sp>
      <p:sp>
        <p:nvSpPr>
          <p:cNvPr id="8" name="Rectangle 7"/>
          <p:cNvSpPr/>
          <p:nvPr/>
        </p:nvSpPr>
        <p:spPr>
          <a:xfrm>
            <a:off x="3732482" y="4249671"/>
            <a:ext cx="1705522" cy="923330"/>
          </a:xfrm>
          <a:prstGeom prst="rect">
            <a:avLst/>
          </a:prstGeom>
        </p:spPr>
        <p:txBody>
          <a:bodyPr wrap="square">
            <a:spAutoFit/>
          </a:bodyPr>
          <a:lstStyle/>
          <a:p>
            <a:r>
              <a:rPr lang="en-US" b="1">
                <a:latin typeface="Times New Roman" panose="02020603050405020304" pitchFamily="18" charset="0"/>
                <a:ea typeface="Times New Roman" panose="02020603050405020304" pitchFamily="18" charset="0"/>
              </a:rPr>
              <a:t>Thiết kế được CSDL tương đối hoàn chỉnh</a:t>
            </a:r>
            <a:endParaRPr lang="en-US" b="1"/>
          </a:p>
        </p:txBody>
      </p:sp>
      <p:sp>
        <p:nvSpPr>
          <p:cNvPr id="10" name="Rectangle 9"/>
          <p:cNvSpPr/>
          <p:nvPr/>
        </p:nvSpPr>
        <p:spPr>
          <a:xfrm>
            <a:off x="5546378" y="2278283"/>
            <a:ext cx="1474304" cy="1754326"/>
          </a:xfrm>
          <a:prstGeom prst="rect">
            <a:avLst/>
          </a:prstGeom>
        </p:spPr>
        <p:txBody>
          <a:bodyPr wrap="square">
            <a:spAutoFit/>
          </a:bodyPr>
          <a:lstStyle/>
          <a:p>
            <a:pPr algn="ctr"/>
            <a:r>
              <a:rPr lang="en-US" b="1" smtClean="0">
                <a:latin typeface="Times New Roman" panose="02020603050405020304" pitchFamily="18" charset="0"/>
                <a:ea typeface="Times New Roman" panose="02020603050405020304" pitchFamily="18" charset="0"/>
              </a:rPr>
              <a:t>Một </a:t>
            </a:r>
            <a:r>
              <a:rPr lang="en-US" b="1">
                <a:latin typeface="Times New Roman" panose="02020603050405020304" pitchFamily="18" charset="0"/>
                <a:ea typeface="Times New Roman" panose="02020603050405020304" pitchFamily="18" charset="0"/>
              </a:rPr>
              <a:t>ứng dụng quản lý với đầy đủ các chức năng cần thiết </a:t>
            </a:r>
            <a:endParaRPr lang="en-US" b="1"/>
          </a:p>
        </p:txBody>
      </p:sp>
      <p:sp>
        <p:nvSpPr>
          <p:cNvPr id="13" name="Rectangle 12"/>
          <p:cNvSpPr/>
          <p:nvPr/>
        </p:nvSpPr>
        <p:spPr>
          <a:xfrm>
            <a:off x="7707437" y="4166270"/>
            <a:ext cx="1333716" cy="1200329"/>
          </a:xfrm>
          <a:prstGeom prst="rect">
            <a:avLst/>
          </a:prstGeom>
        </p:spPr>
        <p:txBody>
          <a:bodyPr wrap="square">
            <a:spAutoFit/>
          </a:bodyPr>
          <a:lstStyle/>
          <a:p>
            <a:r>
              <a:rPr lang="en-US" b="1">
                <a:latin typeface="Times New Roman" panose="02020603050405020304" pitchFamily="18" charset="0"/>
                <a:ea typeface="Times New Roman" panose="02020603050405020304" pitchFamily="18" charset="0"/>
              </a:rPr>
              <a:t>Củng cố lại các kiến thức đã được học</a:t>
            </a:r>
            <a:endParaRPr lang="en-US" b="1"/>
          </a:p>
        </p:txBody>
      </p:sp>
      <p:sp>
        <p:nvSpPr>
          <p:cNvPr id="15" name="Rectangle 14"/>
          <p:cNvSpPr/>
          <p:nvPr/>
        </p:nvSpPr>
        <p:spPr>
          <a:xfrm>
            <a:off x="9477012" y="2606752"/>
            <a:ext cx="1382580" cy="1015663"/>
          </a:xfrm>
          <a:prstGeom prst="rect">
            <a:avLst/>
          </a:prstGeom>
        </p:spPr>
        <p:txBody>
          <a:bodyPr wrap="square">
            <a:spAutoFit/>
          </a:bodyPr>
          <a:lstStyle/>
          <a:p>
            <a:r>
              <a:rPr lang="en-US" sz="2000" b="1">
                <a:latin typeface="Times New Roman" panose="02020603050405020304" pitchFamily="18" charset="0"/>
                <a:ea typeface="Times New Roman" panose="02020603050405020304" pitchFamily="18" charset="0"/>
              </a:rPr>
              <a:t>Biết cách áp dụng </a:t>
            </a:r>
            <a:r>
              <a:rPr lang="en-US" sz="2000" b="1" smtClean="0">
                <a:latin typeface="Times New Roman" panose="02020603050405020304" pitchFamily="18" charset="0"/>
                <a:ea typeface="Times New Roman" panose="02020603050405020304" pitchFamily="18" charset="0"/>
              </a:rPr>
              <a:t>vào thực tế</a:t>
            </a:r>
            <a:endParaRPr lang="en-US" sz="2000" b="1"/>
          </a:p>
        </p:txBody>
      </p:sp>
    </p:spTree>
    <p:extLst>
      <p:ext uri="{BB962C8B-B14F-4D97-AF65-F5344CB8AC3E}">
        <p14:creationId xmlns:p14="http://schemas.microsoft.com/office/powerpoint/2010/main" val="300520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7" grpId="0"/>
      <p:bldP spid="9" grpId="0" animBg="1"/>
      <p:bldP spid="12" grpId="0"/>
      <p:bldP spid="14" grpId="0" animBg="1"/>
      <p:bldP spid="17" grpId="0"/>
      <p:bldP spid="19" grpId="0" animBg="1"/>
      <p:bldP spid="22" grpId="0"/>
      <p:bldP spid="24" grpId="0" animBg="1"/>
      <p:bldP spid="27" grpId="0"/>
      <p:bldP spid="5" grpId="0"/>
      <p:bldP spid="8" grpId="0"/>
      <p:bldP spid="10" grpId="0"/>
      <p:bldP spid="13" grpId="0"/>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b="1" smtClean="0"/>
              <a:t>4. Hướng phát triển</a:t>
            </a:r>
            <a:endParaRPr lang="en-US" sz="4000" b="1" dirty="0"/>
          </a:p>
        </p:txBody>
      </p:sp>
      <p:sp>
        <p:nvSpPr>
          <p:cNvPr id="8" name="Freeform 10">
            <a:extLst>
              <a:ext uri="{FF2B5EF4-FFF2-40B4-BE49-F238E27FC236}">
                <a16:creationId xmlns:a16="http://schemas.microsoft.com/office/drawing/2014/main" id="{D1A108DF-C749-43F1-A2F4-7FFBF5107D24}"/>
              </a:ext>
            </a:extLst>
          </p:cNvPr>
          <p:cNvSpPr/>
          <p:nvPr/>
        </p:nvSpPr>
        <p:spPr>
          <a:xfrm>
            <a:off x="1263686" y="1766147"/>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9" name="Oval 8">
            <a:extLst>
              <a:ext uri="{FF2B5EF4-FFF2-40B4-BE49-F238E27FC236}">
                <a16:creationId xmlns:a16="http://schemas.microsoft.com/office/drawing/2014/main" id="{C8A05A83-B46B-4A4E-9F1E-2B4A61AEAA4A}"/>
              </a:ext>
            </a:extLst>
          </p:cNvPr>
          <p:cNvSpPr/>
          <p:nvPr/>
        </p:nvSpPr>
        <p:spPr>
          <a:xfrm>
            <a:off x="1258288" y="3214113"/>
            <a:ext cx="702055" cy="70205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Freeform 30">
            <a:extLst>
              <a:ext uri="{FF2B5EF4-FFF2-40B4-BE49-F238E27FC236}">
                <a16:creationId xmlns:a16="http://schemas.microsoft.com/office/drawing/2014/main" id="{C1EB0C59-7137-4815-BCBE-A6C2B3D1B10F}"/>
              </a:ext>
            </a:extLst>
          </p:cNvPr>
          <p:cNvSpPr/>
          <p:nvPr/>
        </p:nvSpPr>
        <p:spPr>
          <a:xfrm>
            <a:off x="6519648" y="1766147"/>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A3D171C-02DC-4A5E-BEEF-73AE91942746}"/>
              </a:ext>
            </a:extLst>
          </p:cNvPr>
          <p:cNvSpPr/>
          <p:nvPr/>
        </p:nvSpPr>
        <p:spPr>
          <a:xfrm>
            <a:off x="6514250" y="3214113"/>
            <a:ext cx="702055" cy="702055"/>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Freeform 27">
            <a:extLst>
              <a:ext uri="{FF2B5EF4-FFF2-40B4-BE49-F238E27FC236}">
                <a16:creationId xmlns:a16="http://schemas.microsoft.com/office/drawing/2014/main" id="{2FAEFCE3-558C-4BAE-8B6F-F15D3B05D1F3}"/>
              </a:ext>
            </a:extLst>
          </p:cNvPr>
          <p:cNvSpPr/>
          <p:nvPr/>
        </p:nvSpPr>
        <p:spPr>
          <a:xfrm>
            <a:off x="3891667" y="1766147"/>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46541BC1-A216-462C-A81B-2A7FB5D326B8}"/>
              </a:ext>
            </a:extLst>
          </p:cNvPr>
          <p:cNvSpPr/>
          <p:nvPr/>
        </p:nvSpPr>
        <p:spPr>
          <a:xfrm>
            <a:off x="3886269" y="3214113"/>
            <a:ext cx="702055" cy="702055"/>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Round Same Side Corner Rectangle 36">
            <a:extLst>
              <a:ext uri="{FF2B5EF4-FFF2-40B4-BE49-F238E27FC236}">
                <a16:creationId xmlns:a16="http://schemas.microsoft.com/office/drawing/2014/main" id="{AB424D12-3A26-4C49-97C2-52DF3AE3BCF0}"/>
              </a:ext>
            </a:extLst>
          </p:cNvPr>
          <p:cNvSpPr>
            <a:spLocks noChangeAspect="1"/>
          </p:cNvSpPr>
          <p:nvPr/>
        </p:nvSpPr>
        <p:spPr>
          <a:xfrm>
            <a:off x="1411314" y="3402708"/>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Oval 21">
            <a:extLst>
              <a:ext uri="{FF2B5EF4-FFF2-40B4-BE49-F238E27FC236}">
                <a16:creationId xmlns:a16="http://schemas.microsoft.com/office/drawing/2014/main" id="{3D2D120D-76CA-446D-A375-CA0128EE8733}"/>
              </a:ext>
            </a:extLst>
          </p:cNvPr>
          <p:cNvSpPr>
            <a:spLocks noChangeAspect="1"/>
          </p:cNvSpPr>
          <p:nvPr/>
        </p:nvSpPr>
        <p:spPr>
          <a:xfrm>
            <a:off x="6686955" y="3402708"/>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Rectangle 2"/>
          <p:cNvSpPr/>
          <p:nvPr/>
        </p:nvSpPr>
        <p:spPr>
          <a:xfrm>
            <a:off x="667096" y="3955371"/>
            <a:ext cx="2020414" cy="2120068"/>
          </a:xfrm>
          <a:prstGeom prst="rect">
            <a:avLst/>
          </a:prstGeom>
        </p:spPr>
        <p:txBody>
          <a:bodyPr wrap="square">
            <a:spAutoFit/>
          </a:bodyPr>
          <a:lstStyle/>
          <a:p>
            <a:pPr lvl="0">
              <a:lnSpc>
                <a:spcPct val="150000"/>
              </a:lnSpc>
              <a:spcAft>
                <a:spcPts val="0"/>
              </a:spcAft>
              <a:buSzPts val="800"/>
            </a:pPr>
            <a:r>
              <a:rPr lang="en-US" b="1">
                <a:latin typeface="Times New Roman" panose="02020603050405020304" pitchFamily="18" charset="0"/>
                <a:ea typeface="Times New Roman" panose="02020603050405020304" pitchFamily="18" charset="0"/>
              </a:rPr>
              <a:t>Thiết kế chương trình và chỉnh sửa giao diện mang tính chuyên nghiệp hơn.</a:t>
            </a:r>
          </a:p>
        </p:txBody>
      </p:sp>
      <p:sp>
        <p:nvSpPr>
          <p:cNvPr id="4" name="Rectangle 3"/>
          <p:cNvSpPr/>
          <p:nvPr/>
        </p:nvSpPr>
        <p:spPr>
          <a:xfrm>
            <a:off x="3724196" y="4109397"/>
            <a:ext cx="1334700" cy="1631216"/>
          </a:xfrm>
          <a:prstGeom prst="rect">
            <a:avLst/>
          </a:prstGeom>
        </p:spPr>
        <p:txBody>
          <a:bodyPr wrap="square">
            <a:spAutoFit/>
          </a:bodyPr>
          <a:lstStyle/>
          <a:p>
            <a:r>
              <a:rPr lang="en-US" sz="2000" b="1">
                <a:latin typeface="Times New Roman" panose="02020603050405020304" pitchFamily="18" charset="0"/>
                <a:ea typeface="Times New Roman" panose="02020603050405020304" pitchFamily="18" charset="0"/>
              </a:rPr>
              <a:t>Tìm hiểu các biện pháp về bảo mật cao hơn</a:t>
            </a:r>
            <a:endParaRPr lang="en-US" sz="2000" b="1"/>
          </a:p>
        </p:txBody>
      </p:sp>
      <p:sp>
        <p:nvSpPr>
          <p:cNvPr id="29" name="Block Arc 25">
            <a:extLst>
              <a:ext uri="{FF2B5EF4-FFF2-40B4-BE49-F238E27FC236}">
                <a16:creationId xmlns:a16="http://schemas.microsoft.com/office/drawing/2014/main" id="{5F7FD4D6-1C06-4ABB-98F4-AC79D3C6A6D8}"/>
              </a:ext>
            </a:extLst>
          </p:cNvPr>
          <p:cNvSpPr/>
          <p:nvPr/>
        </p:nvSpPr>
        <p:spPr>
          <a:xfrm>
            <a:off x="4062559" y="3306808"/>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ectangle 4"/>
          <p:cNvSpPr/>
          <p:nvPr/>
        </p:nvSpPr>
        <p:spPr>
          <a:xfrm>
            <a:off x="5945050" y="4104763"/>
            <a:ext cx="1935149" cy="1015663"/>
          </a:xfrm>
          <a:prstGeom prst="rect">
            <a:avLst/>
          </a:prstGeom>
        </p:spPr>
        <p:txBody>
          <a:bodyPr wrap="square">
            <a:spAutoFit/>
          </a:bodyPr>
          <a:lstStyle/>
          <a:p>
            <a:r>
              <a:rPr lang="en-US" sz="2000" b="1" smtClean="0">
                <a:latin typeface="Times New Roman" panose="02020603050405020304" pitchFamily="18" charset="0"/>
                <a:ea typeface="Times New Roman" panose="02020603050405020304" pitchFamily="18" charset="0"/>
              </a:rPr>
              <a:t>Nâng </a:t>
            </a:r>
            <a:r>
              <a:rPr lang="en-US" sz="2000" b="1">
                <a:latin typeface="Times New Roman" panose="02020603050405020304" pitchFamily="18" charset="0"/>
                <a:ea typeface="Times New Roman" panose="02020603050405020304" pitchFamily="18" charset="0"/>
              </a:rPr>
              <a:t>cấp bổ sung thêm các chức năng khác</a:t>
            </a:r>
            <a:endParaRPr lang="en-US" sz="2000" b="1"/>
          </a:p>
        </p:txBody>
      </p:sp>
      <p:grpSp>
        <p:nvGrpSpPr>
          <p:cNvPr id="36" name="Group 35">
            <a:extLst>
              <a:ext uri="{FF2B5EF4-FFF2-40B4-BE49-F238E27FC236}">
                <a16:creationId xmlns:a16="http://schemas.microsoft.com/office/drawing/2014/main" id="{17798DEC-EF6D-40A8-8C15-69FBE42F49B3}"/>
              </a:ext>
            </a:extLst>
          </p:cNvPr>
          <p:cNvGrpSpPr/>
          <p:nvPr/>
        </p:nvGrpSpPr>
        <p:grpSpPr>
          <a:xfrm>
            <a:off x="9559272" y="2365589"/>
            <a:ext cx="1515129" cy="3478347"/>
            <a:chOff x="5079718" y="2613499"/>
            <a:chExt cx="2136217" cy="4092370"/>
          </a:xfrm>
        </p:grpSpPr>
        <p:sp>
          <p:nvSpPr>
            <p:cNvPr id="37" name="Freeform: Shape 134">
              <a:extLst>
                <a:ext uri="{FF2B5EF4-FFF2-40B4-BE49-F238E27FC236}">
                  <a16:creationId xmlns:a16="http://schemas.microsoft.com/office/drawing/2014/main" id="{9DC3B321-8B16-45D8-A5BC-F12700F75221}"/>
                </a:ext>
              </a:extLst>
            </p:cNvPr>
            <p:cNvSpPr/>
            <p:nvPr/>
          </p:nvSpPr>
          <p:spPr>
            <a:xfrm>
              <a:off x="6507610" y="2613499"/>
              <a:ext cx="112432" cy="1028757"/>
            </a:xfrm>
            <a:custGeom>
              <a:avLst/>
              <a:gdLst>
                <a:gd name="connsiteX0" fmla="*/ 0 w 112432"/>
                <a:gd name="connsiteY0" fmla="*/ 0 h 1028757"/>
                <a:gd name="connsiteX1" fmla="*/ 113557 w 112432"/>
                <a:gd name="connsiteY1" fmla="*/ 0 h 1028757"/>
                <a:gd name="connsiteX2" fmla="*/ 113557 w 112432"/>
                <a:gd name="connsiteY2" fmla="*/ 1029881 h 1028757"/>
                <a:gd name="connsiteX3" fmla="*/ 0 w 112432"/>
                <a:gd name="connsiteY3" fmla="*/ 1029881 h 1028757"/>
              </a:gdLst>
              <a:ahLst/>
              <a:cxnLst>
                <a:cxn ang="0">
                  <a:pos x="connsiteX0" y="connsiteY0"/>
                </a:cxn>
                <a:cxn ang="0">
                  <a:pos x="connsiteX1" y="connsiteY1"/>
                </a:cxn>
                <a:cxn ang="0">
                  <a:pos x="connsiteX2" y="connsiteY2"/>
                </a:cxn>
                <a:cxn ang="0">
                  <a:pos x="connsiteX3" y="connsiteY3"/>
                </a:cxn>
              </a:cxnLst>
              <a:rect l="l" t="t" r="r" b="b"/>
              <a:pathLst>
                <a:path w="112432" h="1028757">
                  <a:moveTo>
                    <a:pt x="0" y="0"/>
                  </a:moveTo>
                  <a:lnTo>
                    <a:pt x="113557" y="0"/>
                  </a:lnTo>
                  <a:lnTo>
                    <a:pt x="113557" y="1029881"/>
                  </a:lnTo>
                  <a:lnTo>
                    <a:pt x="0" y="1029881"/>
                  </a:lnTo>
                  <a:close/>
                </a:path>
              </a:pathLst>
            </a:custGeom>
            <a:solidFill>
              <a:schemeClr val="accent1">
                <a:lumMod val="50000"/>
              </a:schemeClr>
            </a:solidFill>
            <a:ln w="5615" cap="flat">
              <a:noFill/>
              <a:prstDash val="solid"/>
              <a:miter/>
            </a:ln>
          </p:spPr>
          <p:txBody>
            <a:bodyPr rtlCol="0" anchor="ctr"/>
            <a:lstStyle/>
            <a:p>
              <a:endParaRPr lang="en-US" dirty="0"/>
            </a:p>
          </p:txBody>
        </p:sp>
        <p:grpSp>
          <p:nvGrpSpPr>
            <p:cNvPr id="38" name="Group 37">
              <a:extLst>
                <a:ext uri="{FF2B5EF4-FFF2-40B4-BE49-F238E27FC236}">
                  <a16:creationId xmlns:a16="http://schemas.microsoft.com/office/drawing/2014/main" id="{A0BA773A-D042-45BA-8C0B-ACD1AB627005}"/>
                </a:ext>
              </a:extLst>
            </p:cNvPr>
            <p:cNvGrpSpPr/>
            <p:nvPr/>
          </p:nvGrpSpPr>
          <p:grpSpPr>
            <a:xfrm>
              <a:off x="6506834" y="2638613"/>
              <a:ext cx="114946" cy="1063378"/>
              <a:chOff x="6506834" y="2638613"/>
              <a:chExt cx="112433" cy="1063378"/>
            </a:xfrm>
          </p:grpSpPr>
          <p:sp>
            <p:nvSpPr>
              <p:cNvPr id="51" name="Parallelogram 50">
                <a:extLst>
                  <a:ext uri="{FF2B5EF4-FFF2-40B4-BE49-F238E27FC236}">
                    <a16:creationId xmlns:a16="http://schemas.microsoft.com/office/drawing/2014/main" id="{F46443F9-832F-4E53-B654-40DC402D9220}"/>
                  </a:ext>
                </a:extLst>
              </p:cNvPr>
              <p:cNvSpPr/>
              <p:nvPr/>
            </p:nvSpPr>
            <p:spPr>
              <a:xfrm rot="16200000">
                <a:off x="6479597" y="266585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arallelogram 51">
                <a:extLst>
                  <a:ext uri="{FF2B5EF4-FFF2-40B4-BE49-F238E27FC236}">
                    <a16:creationId xmlns:a16="http://schemas.microsoft.com/office/drawing/2014/main" id="{49A8EE90-1C1D-4A24-AC87-ADEFEE287B15}"/>
                  </a:ext>
                </a:extLst>
              </p:cNvPr>
              <p:cNvSpPr/>
              <p:nvPr/>
            </p:nvSpPr>
            <p:spPr>
              <a:xfrm rot="16200000">
                <a:off x="6479597" y="2845144"/>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52">
                <a:extLst>
                  <a:ext uri="{FF2B5EF4-FFF2-40B4-BE49-F238E27FC236}">
                    <a16:creationId xmlns:a16="http://schemas.microsoft.com/office/drawing/2014/main" id="{5B68638E-E32F-4BC3-999E-B992F1661E61}"/>
                  </a:ext>
                </a:extLst>
              </p:cNvPr>
              <p:cNvSpPr/>
              <p:nvPr/>
            </p:nvSpPr>
            <p:spPr>
              <a:xfrm rot="16200000">
                <a:off x="6479597" y="3024438"/>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451BC774-5D98-4A79-BEC2-906F9D207A09}"/>
                  </a:ext>
                </a:extLst>
              </p:cNvPr>
              <p:cNvSpPr/>
              <p:nvPr/>
            </p:nvSpPr>
            <p:spPr>
              <a:xfrm rot="16200000">
                <a:off x="6479597" y="3203732"/>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1C6C311C-ACAF-4598-B144-FDC7AD0F651F}"/>
                  </a:ext>
                </a:extLst>
              </p:cNvPr>
              <p:cNvSpPr/>
              <p:nvPr/>
            </p:nvSpPr>
            <p:spPr>
              <a:xfrm rot="16200000">
                <a:off x="6479597" y="3383026"/>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allelogram 55">
                <a:extLst>
                  <a:ext uri="{FF2B5EF4-FFF2-40B4-BE49-F238E27FC236}">
                    <a16:creationId xmlns:a16="http://schemas.microsoft.com/office/drawing/2014/main" id="{20D2A39E-9ECE-40FC-AD25-1BFF77ABAE2C}"/>
                  </a:ext>
                </a:extLst>
              </p:cNvPr>
              <p:cNvSpPr/>
              <p:nvPr/>
            </p:nvSpPr>
            <p:spPr>
              <a:xfrm rot="16200000">
                <a:off x="6479597" y="356232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Freeform: Shape 136">
              <a:extLst>
                <a:ext uri="{FF2B5EF4-FFF2-40B4-BE49-F238E27FC236}">
                  <a16:creationId xmlns:a16="http://schemas.microsoft.com/office/drawing/2014/main" id="{DA956A88-E20A-4737-BE26-83853F3CCCFB}"/>
                </a:ext>
              </a:extLst>
            </p:cNvPr>
            <p:cNvSpPr/>
            <p:nvPr/>
          </p:nvSpPr>
          <p:spPr>
            <a:xfrm>
              <a:off x="5423199" y="6621545"/>
              <a:ext cx="1456001" cy="84324"/>
            </a:xfrm>
            <a:custGeom>
              <a:avLst/>
              <a:gdLst>
                <a:gd name="connsiteX0" fmla="*/ 0 w 1456000"/>
                <a:gd name="connsiteY0" fmla="*/ 0 h 84324"/>
                <a:gd name="connsiteX1" fmla="*/ 1457125 w 1456000"/>
                <a:gd name="connsiteY1" fmla="*/ 0 h 84324"/>
                <a:gd name="connsiteX2" fmla="*/ 1457125 w 1456000"/>
                <a:gd name="connsiteY2" fmla="*/ 88822 h 84324"/>
                <a:gd name="connsiteX3" fmla="*/ 0 w 1456000"/>
                <a:gd name="connsiteY3" fmla="*/ 88822 h 84324"/>
              </a:gdLst>
              <a:ahLst/>
              <a:cxnLst>
                <a:cxn ang="0">
                  <a:pos x="connsiteX0" y="connsiteY0"/>
                </a:cxn>
                <a:cxn ang="0">
                  <a:pos x="connsiteX1" y="connsiteY1"/>
                </a:cxn>
                <a:cxn ang="0">
                  <a:pos x="connsiteX2" y="connsiteY2"/>
                </a:cxn>
                <a:cxn ang="0">
                  <a:pos x="connsiteX3" y="connsiteY3"/>
                </a:cxn>
              </a:cxnLst>
              <a:rect l="l" t="t" r="r" b="b"/>
              <a:pathLst>
                <a:path w="1456000" h="84324">
                  <a:moveTo>
                    <a:pt x="0" y="0"/>
                  </a:moveTo>
                  <a:lnTo>
                    <a:pt x="1457125" y="0"/>
                  </a:lnTo>
                  <a:lnTo>
                    <a:pt x="1457125" y="88822"/>
                  </a:lnTo>
                  <a:lnTo>
                    <a:pt x="0" y="88822"/>
                  </a:lnTo>
                  <a:close/>
                </a:path>
              </a:pathLst>
            </a:custGeom>
            <a:solidFill>
              <a:schemeClr val="accent1">
                <a:lumMod val="50000"/>
              </a:schemeClr>
            </a:solidFill>
            <a:ln w="5615" cap="flat">
              <a:noFill/>
              <a:prstDash val="solid"/>
              <a:miter/>
            </a:ln>
          </p:spPr>
          <p:txBody>
            <a:bodyPr rtlCol="0" anchor="ctr"/>
            <a:lstStyle/>
            <a:p>
              <a:endParaRPr lang="en-US"/>
            </a:p>
          </p:txBody>
        </p:sp>
        <p:sp>
          <p:nvSpPr>
            <p:cNvPr id="40" name="Freeform: Shape 137">
              <a:extLst>
                <a:ext uri="{FF2B5EF4-FFF2-40B4-BE49-F238E27FC236}">
                  <a16:creationId xmlns:a16="http://schemas.microsoft.com/office/drawing/2014/main" id="{3DB60B77-4562-49F1-AE74-65AF3E905B02}"/>
                </a:ext>
              </a:extLst>
            </p:cNvPr>
            <p:cNvSpPr/>
            <p:nvPr/>
          </p:nvSpPr>
          <p:spPr>
            <a:xfrm>
              <a:off x="5266356" y="4017047"/>
              <a:ext cx="1764628" cy="2607310"/>
            </a:xfrm>
            <a:custGeom>
              <a:avLst/>
              <a:gdLst>
                <a:gd name="connsiteX0" fmla="*/ 1539763 w 1759568"/>
                <a:gd name="connsiteY0" fmla="*/ 2585947 h 2602811"/>
                <a:gd name="connsiteX1" fmla="*/ 224303 w 1759568"/>
                <a:gd name="connsiteY1" fmla="*/ 2607309 h 2602811"/>
                <a:gd name="connsiteX2" fmla="*/ 0 w 1759568"/>
                <a:gd name="connsiteY2" fmla="*/ 0 h 2602811"/>
                <a:gd name="connsiteX3" fmla="*/ 1764628 w 1759568"/>
                <a:gd name="connsiteY3" fmla="*/ 0 h 2602811"/>
                <a:gd name="connsiteX0" fmla="*/ 1536685 w 1764628"/>
                <a:gd name="connsiteY0" fmla="*/ 2601341 h 2607309"/>
                <a:gd name="connsiteX1" fmla="*/ 224303 w 1764628"/>
                <a:gd name="connsiteY1" fmla="*/ 2607309 h 2607309"/>
                <a:gd name="connsiteX2" fmla="*/ 0 w 1764628"/>
                <a:gd name="connsiteY2" fmla="*/ 0 h 2607309"/>
                <a:gd name="connsiteX3" fmla="*/ 1764628 w 1764628"/>
                <a:gd name="connsiteY3" fmla="*/ 0 h 2607309"/>
                <a:gd name="connsiteX4" fmla="*/ 1536685 w 1764628"/>
                <a:gd name="connsiteY4" fmla="*/ 2601341 h 260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28" h="2607309">
                  <a:moveTo>
                    <a:pt x="1536685" y="2601341"/>
                  </a:moveTo>
                  <a:lnTo>
                    <a:pt x="224303" y="2607309"/>
                  </a:lnTo>
                  <a:lnTo>
                    <a:pt x="0" y="0"/>
                  </a:lnTo>
                  <a:lnTo>
                    <a:pt x="1764628" y="0"/>
                  </a:lnTo>
                  <a:cubicBezTo>
                    <a:pt x="1689673" y="861982"/>
                    <a:pt x="1611640" y="1739359"/>
                    <a:pt x="1536685" y="2601341"/>
                  </a:cubicBezTo>
                  <a:close/>
                </a:path>
              </a:pathLst>
            </a:custGeom>
            <a:solidFill>
              <a:schemeClr val="accent1"/>
            </a:solidFill>
            <a:ln w="5615" cap="flat">
              <a:noFill/>
              <a:prstDash val="solid"/>
              <a:miter/>
            </a:ln>
          </p:spPr>
          <p:txBody>
            <a:bodyPr rtlCol="0" anchor="ctr"/>
            <a:lstStyle/>
            <a:p>
              <a:endParaRPr lang="en-US"/>
            </a:p>
          </p:txBody>
        </p:sp>
        <p:sp>
          <p:nvSpPr>
            <p:cNvPr id="41" name="Freeform: Shape 138">
              <a:extLst>
                <a:ext uri="{FF2B5EF4-FFF2-40B4-BE49-F238E27FC236}">
                  <a16:creationId xmlns:a16="http://schemas.microsoft.com/office/drawing/2014/main" id="{78616730-B7E0-4892-9CAF-D75B3CF962B6}"/>
                </a:ext>
              </a:extLst>
            </p:cNvPr>
            <p:cNvSpPr/>
            <p:nvPr/>
          </p:nvSpPr>
          <p:spPr>
            <a:xfrm>
              <a:off x="6199545" y="4017047"/>
              <a:ext cx="830315" cy="2608381"/>
            </a:xfrm>
            <a:custGeom>
              <a:avLst/>
              <a:gdLst>
                <a:gd name="connsiteX0" fmla="*/ 0 w 809513"/>
                <a:gd name="connsiteY0" fmla="*/ 2596066 h 2591568"/>
                <a:gd name="connsiteX1" fmla="*/ 588022 w 809513"/>
                <a:gd name="connsiteY1" fmla="*/ 2586509 h 2591568"/>
                <a:gd name="connsiteX2" fmla="*/ 813449 w 809513"/>
                <a:gd name="connsiteY2" fmla="*/ 0 h 2591568"/>
                <a:gd name="connsiteX3" fmla="*/ 0 w 809513"/>
                <a:gd name="connsiteY3" fmla="*/ 0 h 2591568"/>
                <a:gd name="connsiteX0" fmla="*/ 0 w 813449"/>
                <a:gd name="connsiteY0" fmla="*/ 2608381 h 2608381"/>
                <a:gd name="connsiteX1" fmla="*/ 588022 w 813449"/>
                <a:gd name="connsiteY1" fmla="*/ 2586509 h 2608381"/>
                <a:gd name="connsiteX2" fmla="*/ 813449 w 813449"/>
                <a:gd name="connsiteY2" fmla="*/ 0 h 2608381"/>
                <a:gd name="connsiteX3" fmla="*/ 0 w 813449"/>
                <a:gd name="connsiteY3" fmla="*/ 0 h 2608381"/>
                <a:gd name="connsiteX4" fmla="*/ 0 w 813449"/>
                <a:gd name="connsiteY4" fmla="*/ 2608381 h 2608381"/>
                <a:gd name="connsiteX0" fmla="*/ 0 w 813449"/>
                <a:gd name="connsiteY0" fmla="*/ 2608381 h 2608381"/>
                <a:gd name="connsiteX1" fmla="*/ 584943 w 813449"/>
                <a:gd name="connsiteY1" fmla="*/ 2604981 h 2608381"/>
                <a:gd name="connsiteX2" fmla="*/ 813449 w 813449"/>
                <a:gd name="connsiteY2" fmla="*/ 0 h 2608381"/>
                <a:gd name="connsiteX3" fmla="*/ 0 w 813449"/>
                <a:gd name="connsiteY3" fmla="*/ 0 h 2608381"/>
                <a:gd name="connsiteX4" fmla="*/ 0 w 813449"/>
                <a:gd name="connsiteY4" fmla="*/ 2608381 h 2608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449" h="2608381">
                  <a:moveTo>
                    <a:pt x="0" y="2608381"/>
                  </a:moveTo>
                  <a:lnTo>
                    <a:pt x="584943" y="2604981"/>
                  </a:lnTo>
                  <a:lnTo>
                    <a:pt x="813449" y="0"/>
                  </a:lnTo>
                  <a:lnTo>
                    <a:pt x="0" y="0"/>
                  </a:lnTo>
                  <a:lnTo>
                    <a:pt x="0" y="2608381"/>
                  </a:lnTo>
                  <a:close/>
                </a:path>
              </a:pathLst>
            </a:custGeom>
            <a:solidFill>
              <a:schemeClr val="accent1">
                <a:lumMod val="75000"/>
              </a:schemeClr>
            </a:solidFill>
            <a:ln w="5615" cap="flat">
              <a:noFill/>
              <a:prstDash val="solid"/>
              <a:miter/>
            </a:ln>
          </p:spPr>
          <p:txBody>
            <a:bodyPr rtlCol="0" anchor="ctr"/>
            <a:lstStyle/>
            <a:p>
              <a:endParaRPr lang="en-US"/>
            </a:p>
          </p:txBody>
        </p:sp>
        <p:sp>
          <p:nvSpPr>
            <p:cNvPr id="42" name="Freeform: Shape 139">
              <a:extLst>
                <a:ext uri="{FF2B5EF4-FFF2-40B4-BE49-F238E27FC236}">
                  <a16:creationId xmlns:a16="http://schemas.microsoft.com/office/drawing/2014/main" id="{036D808C-F9BC-46EE-8799-C89F97D6C728}"/>
                </a:ext>
              </a:extLst>
            </p:cNvPr>
            <p:cNvSpPr/>
            <p:nvPr/>
          </p:nvSpPr>
          <p:spPr>
            <a:xfrm>
              <a:off x="5339999" y="4832745"/>
              <a:ext cx="1613406" cy="730811"/>
            </a:xfrm>
            <a:custGeom>
              <a:avLst/>
              <a:gdLst>
                <a:gd name="connsiteX0" fmla="*/ 1556628 w 1613405"/>
                <a:gd name="connsiteY0" fmla="*/ 730811 h 730811"/>
                <a:gd name="connsiteX1" fmla="*/ 60714 w 1613405"/>
                <a:gd name="connsiteY1" fmla="*/ 730811 h 730811"/>
                <a:gd name="connsiteX2" fmla="*/ 0 w 1613405"/>
                <a:gd name="connsiteY2" fmla="*/ 0 h 730811"/>
                <a:gd name="connsiteX3" fmla="*/ 1618466 w 1613405"/>
                <a:gd name="connsiteY3" fmla="*/ 0 h 730811"/>
              </a:gdLst>
              <a:ahLst/>
              <a:cxnLst>
                <a:cxn ang="0">
                  <a:pos x="connsiteX0" y="connsiteY0"/>
                </a:cxn>
                <a:cxn ang="0">
                  <a:pos x="connsiteX1" y="connsiteY1"/>
                </a:cxn>
                <a:cxn ang="0">
                  <a:pos x="connsiteX2" y="connsiteY2"/>
                </a:cxn>
                <a:cxn ang="0">
                  <a:pos x="connsiteX3" y="connsiteY3"/>
                </a:cxn>
              </a:cxnLst>
              <a:rect l="l" t="t" r="r" b="b"/>
              <a:pathLst>
                <a:path w="1613405" h="730811">
                  <a:moveTo>
                    <a:pt x="1556628" y="730811"/>
                  </a:moveTo>
                  <a:lnTo>
                    <a:pt x="60714" y="730811"/>
                  </a:lnTo>
                  <a:lnTo>
                    <a:pt x="0" y="0"/>
                  </a:lnTo>
                  <a:lnTo>
                    <a:pt x="1618466" y="0"/>
                  </a:lnTo>
                  <a:close/>
                </a:path>
              </a:pathLst>
            </a:custGeom>
            <a:solidFill>
              <a:schemeClr val="accent1">
                <a:lumMod val="50000"/>
              </a:schemeClr>
            </a:solidFill>
            <a:ln w="5615" cap="flat">
              <a:noFill/>
              <a:prstDash val="solid"/>
              <a:miter/>
            </a:ln>
          </p:spPr>
          <p:txBody>
            <a:bodyPr rtlCol="0" anchor="ctr"/>
            <a:lstStyle/>
            <a:p>
              <a:endParaRPr lang="en-US"/>
            </a:p>
          </p:txBody>
        </p:sp>
        <p:sp>
          <p:nvSpPr>
            <p:cNvPr id="43" name="Freeform: Shape 140">
              <a:extLst>
                <a:ext uri="{FF2B5EF4-FFF2-40B4-BE49-F238E27FC236}">
                  <a16:creationId xmlns:a16="http://schemas.microsoft.com/office/drawing/2014/main" id="{B43EFE50-B847-4CB0-A91A-ECCD9EC1EF0E}"/>
                </a:ext>
              </a:extLst>
            </p:cNvPr>
            <p:cNvSpPr/>
            <p:nvPr/>
          </p:nvSpPr>
          <p:spPr>
            <a:xfrm>
              <a:off x="5856379" y="4938416"/>
              <a:ext cx="354162" cy="517189"/>
            </a:xfrm>
            <a:custGeom>
              <a:avLst/>
              <a:gdLst>
                <a:gd name="connsiteX0" fmla="*/ 343166 w 354162"/>
                <a:gd name="connsiteY0" fmla="*/ 506523 h 517189"/>
                <a:gd name="connsiteX1" fmla="*/ 49155 w 354162"/>
                <a:gd name="connsiteY1" fmla="*/ 413204 h 517189"/>
                <a:gd name="connsiteX2" fmla="*/ 54215 w 354162"/>
                <a:gd name="connsiteY2" fmla="*/ 101766 h 517189"/>
                <a:gd name="connsiteX3" fmla="*/ 353847 w 354162"/>
                <a:gd name="connsiteY3" fmla="*/ 18566 h 517189"/>
                <a:gd name="connsiteX4" fmla="*/ 334734 w 354162"/>
                <a:gd name="connsiteY4" fmla="*/ 42739 h 517189"/>
                <a:gd name="connsiteX5" fmla="*/ 193631 w 354162"/>
                <a:gd name="connsiteY5" fmla="*/ 42739 h 517189"/>
                <a:gd name="connsiteX6" fmla="*/ 36226 w 354162"/>
                <a:gd name="connsiteY6" fmla="*/ 223755 h 517189"/>
                <a:gd name="connsiteX7" fmla="*/ 257155 w 354162"/>
                <a:gd name="connsiteY7" fmla="*/ 487410 h 517189"/>
                <a:gd name="connsiteX8" fmla="*/ 346539 w 354162"/>
                <a:gd name="connsiteY8" fmla="*/ 475042 h 517189"/>
                <a:gd name="connsiteX9" fmla="*/ 343166 w 354162"/>
                <a:gd name="connsiteY9" fmla="*/ 506523 h 5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162" h="517189">
                  <a:moveTo>
                    <a:pt x="343166" y="506523"/>
                  </a:moveTo>
                  <a:cubicBezTo>
                    <a:pt x="238604" y="545312"/>
                    <a:pt x="117177" y="506523"/>
                    <a:pt x="49155" y="413204"/>
                  </a:cubicBezTo>
                  <a:cubicBezTo>
                    <a:pt x="-18304" y="320447"/>
                    <a:pt x="-16056" y="191712"/>
                    <a:pt x="54215" y="101766"/>
                  </a:cubicBezTo>
                  <a:cubicBezTo>
                    <a:pt x="126172" y="9572"/>
                    <a:pt x="249285" y="-24720"/>
                    <a:pt x="353847" y="18566"/>
                  </a:cubicBezTo>
                  <a:cubicBezTo>
                    <a:pt x="358345" y="35431"/>
                    <a:pt x="348226" y="40490"/>
                    <a:pt x="334734" y="42739"/>
                  </a:cubicBezTo>
                  <a:cubicBezTo>
                    <a:pt x="287512" y="31496"/>
                    <a:pt x="241415" y="26436"/>
                    <a:pt x="193631" y="42739"/>
                  </a:cubicBezTo>
                  <a:cubicBezTo>
                    <a:pt x="106496" y="73658"/>
                    <a:pt x="54215" y="132123"/>
                    <a:pt x="36226" y="223755"/>
                  </a:cubicBezTo>
                  <a:cubicBezTo>
                    <a:pt x="10928" y="350804"/>
                    <a:pt x="114928" y="487972"/>
                    <a:pt x="257155" y="487410"/>
                  </a:cubicBezTo>
                  <a:cubicBezTo>
                    <a:pt x="288074" y="487410"/>
                    <a:pt x="317307" y="480664"/>
                    <a:pt x="346539" y="475042"/>
                  </a:cubicBezTo>
                  <a:cubicBezTo>
                    <a:pt x="375772" y="489096"/>
                    <a:pt x="344853" y="495842"/>
                    <a:pt x="343166" y="506523"/>
                  </a:cubicBezTo>
                  <a:close/>
                </a:path>
              </a:pathLst>
            </a:custGeom>
            <a:solidFill>
              <a:schemeClr val="accent2">
                <a:lumMod val="40000"/>
                <a:lumOff val="60000"/>
              </a:schemeClr>
            </a:solidFill>
            <a:ln w="5615" cap="flat">
              <a:noFill/>
              <a:prstDash val="solid"/>
              <a:miter/>
            </a:ln>
          </p:spPr>
          <p:txBody>
            <a:bodyPr rtlCol="0" anchor="ctr"/>
            <a:lstStyle/>
            <a:p>
              <a:endParaRPr lang="en-US"/>
            </a:p>
          </p:txBody>
        </p:sp>
        <p:sp>
          <p:nvSpPr>
            <p:cNvPr id="44" name="Freeform: Shape 141">
              <a:extLst>
                <a:ext uri="{FF2B5EF4-FFF2-40B4-BE49-F238E27FC236}">
                  <a16:creationId xmlns:a16="http://schemas.microsoft.com/office/drawing/2014/main" id="{B07ABB97-FA87-4E21-8D04-90CBE8F4B52A}"/>
                </a:ext>
              </a:extLst>
            </p:cNvPr>
            <p:cNvSpPr/>
            <p:nvPr/>
          </p:nvSpPr>
          <p:spPr>
            <a:xfrm>
              <a:off x="6192670" y="4956983"/>
              <a:ext cx="179892" cy="483460"/>
            </a:xfrm>
            <a:custGeom>
              <a:avLst/>
              <a:gdLst>
                <a:gd name="connsiteX0" fmla="*/ 6876 w 179891"/>
                <a:gd name="connsiteY0" fmla="*/ 487957 h 483459"/>
                <a:gd name="connsiteX1" fmla="*/ 10811 w 179891"/>
                <a:gd name="connsiteY1" fmla="*/ 464908 h 483459"/>
                <a:gd name="connsiteX2" fmla="*/ 29924 w 179891"/>
                <a:gd name="connsiteY2" fmla="*/ 445232 h 483459"/>
                <a:gd name="connsiteX3" fmla="*/ 148540 w 179891"/>
                <a:gd name="connsiteY3" fmla="*/ 283330 h 483459"/>
                <a:gd name="connsiteX4" fmla="*/ 22054 w 179891"/>
                <a:gd name="connsiteY4" fmla="*/ 36541 h 483459"/>
                <a:gd name="connsiteX5" fmla="*/ 130 w 179891"/>
                <a:gd name="connsiteY5" fmla="*/ 16303 h 483459"/>
                <a:gd name="connsiteX6" fmla="*/ 16994 w 179891"/>
                <a:gd name="connsiteY6" fmla="*/ 0 h 483459"/>
                <a:gd name="connsiteX7" fmla="*/ 185081 w 179891"/>
                <a:gd name="connsiteY7" fmla="*/ 247914 h 483459"/>
                <a:gd name="connsiteX8" fmla="*/ 6876 w 179891"/>
                <a:gd name="connsiteY8" fmla="*/ 487957 h 4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891" h="483459">
                  <a:moveTo>
                    <a:pt x="6876" y="487957"/>
                  </a:moveTo>
                  <a:cubicBezTo>
                    <a:pt x="2378" y="478962"/>
                    <a:pt x="12497" y="472779"/>
                    <a:pt x="10811" y="464908"/>
                  </a:cubicBezTo>
                  <a:cubicBezTo>
                    <a:pt x="9686" y="450854"/>
                    <a:pt x="21492" y="450292"/>
                    <a:pt x="29924" y="445232"/>
                  </a:cubicBezTo>
                  <a:cubicBezTo>
                    <a:pt x="91762" y="407568"/>
                    <a:pt x="138422" y="356411"/>
                    <a:pt x="148540" y="283330"/>
                  </a:cubicBezTo>
                  <a:cubicBezTo>
                    <a:pt x="162595" y="181016"/>
                    <a:pt x="126054" y="88822"/>
                    <a:pt x="22054" y="36541"/>
                  </a:cubicBezTo>
                  <a:cubicBezTo>
                    <a:pt x="13621" y="32043"/>
                    <a:pt x="-1557" y="33168"/>
                    <a:pt x="130" y="16303"/>
                  </a:cubicBezTo>
                  <a:cubicBezTo>
                    <a:pt x="5751" y="10681"/>
                    <a:pt x="11373" y="5059"/>
                    <a:pt x="16994" y="0"/>
                  </a:cubicBezTo>
                  <a:cubicBezTo>
                    <a:pt x="119870" y="38789"/>
                    <a:pt x="189016" y="140541"/>
                    <a:pt x="185081" y="247914"/>
                  </a:cubicBezTo>
                  <a:cubicBezTo>
                    <a:pt x="181146" y="359222"/>
                    <a:pt x="108627" y="456476"/>
                    <a:pt x="6876" y="487957"/>
                  </a:cubicBezTo>
                  <a:close/>
                </a:path>
              </a:pathLst>
            </a:custGeom>
            <a:solidFill>
              <a:schemeClr val="accent2">
                <a:lumMod val="60000"/>
                <a:lumOff val="40000"/>
              </a:schemeClr>
            </a:solidFill>
            <a:ln w="5615" cap="flat">
              <a:noFill/>
              <a:prstDash val="solid"/>
              <a:miter/>
            </a:ln>
          </p:spPr>
          <p:txBody>
            <a:bodyPr rtlCol="0" anchor="ctr"/>
            <a:lstStyle/>
            <a:p>
              <a:endParaRPr lang="en-US"/>
            </a:p>
          </p:txBody>
        </p:sp>
        <p:sp>
          <p:nvSpPr>
            <p:cNvPr id="45" name="Freeform: Shape 142">
              <a:extLst>
                <a:ext uri="{FF2B5EF4-FFF2-40B4-BE49-F238E27FC236}">
                  <a16:creationId xmlns:a16="http://schemas.microsoft.com/office/drawing/2014/main" id="{D97326A2-8861-4DE9-8A0F-8E25132F0AB0}"/>
                </a:ext>
              </a:extLst>
            </p:cNvPr>
            <p:cNvSpPr/>
            <p:nvPr/>
          </p:nvSpPr>
          <p:spPr>
            <a:xfrm>
              <a:off x="5879791" y="4962582"/>
              <a:ext cx="472216" cy="472216"/>
            </a:xfrm>
            <a:custGeom>
              <a:avLst/>
              <a:gdLst>
                <a:gd name="connsiteX0" fmla="*/ 313008 w 472216"/>
                <a:gd name="connsiteY0" fmla="*/ 10703 h 472216"/>
                <a:gd name="connsiteX1" fmla="*/ 458608 w 472216"/>
                <a:gd name="connsiteY1" fmla="*/ 154055 h 472216"/>
                <a:gd name="connsiteX2" fmla="*/ 350673 w 472216"/>
                <a:gd name="connsiteY2" fmla="*/ 444130 h 472216"/>
                <a:gd name="connsiteX3" fmla="*/ 323689 w 472216"/>
                <a:gd name="connsiteY3" fmla="*/ 459309 h 472216"/>
                <a:gd name="connsiteX4" fmla="*/ 132554 w 472216"/>
                <a:gd name="connsiteY4" fmla="*/ 449190 h 472216"/>
                <a:gd name="connsiteX5" fmla="*/ 12251 w 472216"/>
                <a:gd name="connsiteY5" fmla="*/ 161925 h 472216"/>
                <a:gd name="connsiteX6" fmla="*/ 280403 w 472216"/>
                <a:gd name="connsiteY6" fmla="*/ 3957 h 472216"/>
                <a:gd name="connsiteX7" fmla="*/ 313008 w 472216"/>
                <a:gd name="connsiteY7" fmla="*/ 10703 h 47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216" h="472216">
                  <a:moveTo>
                    <a:pt x="313008" y="10703"/>
                  </a:moveTo>
                  <a:cubicBezTo>
                    <a:pt x="381030" y="38811"/>
                    <a:pt x="432749" y="83784"/>
                    <a:pt x="458608" y="154055"/>
                  </a:cubicBezTo>
                  <a:cubicBezTo>
                    <a:pt x="499084" y="265363"/>
                    <a:pt x="454111" y="386227"/>
                    <a:pt x="350673" y="444130"/>
                  </a:cubicBezTo>
                  <a:cubicBezTo>
                    <a:pt x="341679" y="449190"/>
                    <a:pt x="332684" y="454249"/>
                    <a:pt x="323689" y="459309"/>
                  </a:cubicBezTo>
                  <a:cubicBezTo>
                    <a:pt x="258479" y="478422"/>
                    <a:pt x="194954" y="480109"/>
                    <a:pt x="132554" y="449190"/>
                  </a:cubicBezTo>
                  <a:cubicBezTo>
                    <a:pt x="26305" y="396909"/>
                    <a:pt x="-25413" y="273233"/>
                    <a:pt x="12251" y="161925"/>
                  </a:cubicBezTo>
                  <a:cubicBezTo>
                    <a:pt x="50478" y="49492"/>
                    <a:pt x="163473" y="-17405"/>
                    <a:pt x="280403" y="3957"/>
                  </a:cubicBezTo>
                  <a:cubicBezTo>
                    <a:pt x="291084" y="5644"/>
                    <a:pt x="302327" y="8454"/>
                    <a:pt x="313008" y="10703"/>
                  </a:cubicBezTo>
                  <a:close/>
                </a:path>
              </a:pathLst>
            </a:custGeom>
            <a:solidFill>
              <a:schemeClr val="accent2">
                <a:lumMod val="50000"/>
              </a:schemeClr>
            </a:solidFill>
            <a:ln w="5615" cap="flat">
              <a:noFill/>
              <a:prstDash val="solid"/>
              <a:miter/>
            </a:ln>
          </p:spPr>
          <p:txBody>
            <a:bodyPr rtlCol="0" anchor="ctr"/>
            <a:lstStyle/>
            <a:p>
              <a:endParaRPr lang="en-US" dirty="0"/>
            </a:p>
          </p:txBody>
        </p:sp>
        <p:sp>
          <p:nvSpPr>
            <p:cNvPr id="46" name="Freeform: Shape 143">
              <a:extLst>
                <a:ext uri="{FF2B5EF4-FFF2-40B4-BE49-F238E27FC236}">
                  <a16:creationId xmlns:a16="http://schemas.microsoft.com/office/drawing/2014/main" id="{B8D52B9B-BA27-487E-890C-865CFF744D6D}"/>
                </a:ext>
              </a:extLst>
            </p:cNvPr>
            <p:cNvSpPr/>
            <p:nvPr/>
          </p:nvSpPr>
          <p:spPr>
            <a:xfrm>
              <a:off x="5896419" y="4978288"/>
              <a:ext cx="314811" cy="438487"/>
            </a:xfrm>
            <a:custGeom>
              <a:avLst/>
              <a:gdLst>
                <a:gd name="connsiteX0" fmla="*/ 308186 w 314810"/>
                <a:gd name="connsiteY0" fmla="*/ 420554 h 438486"/>
                <a:gd name="connsiteX1" fmla="*/ 15299 w 314810"/>
                <a:gd name="connsiteY1" fmla="*/ 300813 h 438486"/>
                <a:gd name="connsiteX2" fmla="*/ 150218 w 314810"/>
                <a:gd name="connsiteY2" fmla="*/ 11862 h 438486"/>
                <a:gd name="connsiteX3" fmla="*/ 313808 w 314810"/>
                <a:gd name="connsiteY3" fmla="*/ 23105 h 438486"/>
                <a:gd name="connsiteX4" fmla="*/ 316618 w 314810"/>
                <a:gd name="connsiteY4" fmla="*/ 33786 h 438486"/>
                <a:gd name="connsiteX5" fmla="*/ 316618 w 314810"/>
                <a:gd name="connsiteY5" fmla="*/ 389635 h 438486"/>
                <a:gd name="connsiteX6" fmla="*/ 308186 w 314810"/>
                <a:gd name="connsiteY6" fmla="*/ 420554 h 43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810" h="438486">
                  <a:moveTo>
                    <a:pt x="308186" y="420554"/>
                  </a:moveTo>
                  <a:cubicBezTo>
                    <a:pt x="197440" y="472835"/>
                    <a:pt x="61397" y="417743"/>
                    <a:pt x="15299" y="300813"/>
                  </a:cubicBezTo>
                  <a:cubicBezTo>
                    <a:pt x="-30798" y="183884"/>
                    <a:pt x="31040" y="51213"/>
                    <a:pt x="150218" y="11862"/>
                  </a:cubicBezTo>
                  <a:cubicBezTo>
                    <a:pt x="205872" y="-6689"/>
                    <a:pt x="260964" y="-3879"/>
                    <a:pt x="313808" y="23105"/>
                  </a:cubicBezTo>
                  <a:cubicBezTo>
                    <a:pt x="315494" y="26478"/>
                    <a:pt x="316618" y="30413"/>
                    <a:pt x="316618" y="33786"/>
                  </a:cubicBezTo>
                  <a:cubicBezTo>
                    <a:pt x="317743" y="152403"/>
                    <a:pt x="317743" y="271019"/>
                    <a:pt x="316618" y="389635"/>
                  </a:cubicBezTo>
                  <a:cubicBezTo>
                    <a:pt x="316056" y="400878"/>
                    <a:pt x="312121" y="410435"/>
                    <a:pt x="308186" y="420554"/>
                  </a:cubicBezTo>
                  <a:close/>
                </a:path>
              </a:pathLst>
            </a:custGeom>
            <a:solidFill>
              <a:schemeClr val="accent2">
                <a:lumMod val="40000"/>
                <a:lumOff val="60000"/>
              </a:schemeClr>
            </a:solidFill>
            <a:ln w="5615" cap="flat">
              <a:noFill/>
              <a:prstDash val="solid"/>
              <a:miter/>
            </a:ln>
          </p:spPr>
          <p:txBody>
            <a:bodyPr rtlCol="0" anchor="ctr"/>
            <a:lstStyle/>
            <a:p>
              <a:endParaRPr lang="en-US"/>
            </a:p>
          </p:txBody>
        </p:sp>
        <p:sp>
          <p:nvSpPr>
            <p:cNvPr id="47" name="Freeform: Shape 144">
              <a:extLst>
                <a:ext uri="{FF2B5EF4-FFF2-40B4-BE49-F238E27FC236}">
                  <a16:creationId xmlns:a16="http://schemas.microsoft.com/office/drawing/2014/main" id="{CB3EB60C-ECD8-4B46-9D55-B8A85EABFE05}"/>
                </a:ext>
              </a:extLst>
            </p:cNvPr>
            <p:cNvSpPr/>
            <p:nvPr/>
          </p:nvSpPr>
          <p:spPr>
            <a:xfrm>
              <a:off x="6199545" y="5001393"/>
              <a:ext cx="134919" cy="393514"/>
            </a:xfrm>
            <a:custGeom>
              <a:avLst/>
              <a:gdLst>
                <a:gd name="connsiteX0" fmla="*/ 5060 w 134918"/>
                <a:gd name="connsiteY0" fmla="*/ 397449 h 393513"/>
                <a:gd name="connsiteX1" fmla="*/ 0 w 134918"/>
                <a:gd name="connsiteY1" fmla="*/ 361470 h 393513"/>
                <a:gd name="connsiteX2" fmla="*/ 0 w 134918"/>
                <a:gd name="connsiteY2" fmla="*/ 39351 h 393513"/>
                <a:gd name="connsiteX3" fmla="*/ 10681 w 134918"/>
                <a:gd name="connsiteY3" fmla="*/ 0 h 393513"/>
                <a:gd name="connsiteX4" fmla="*/ 136043 w 134918"/>
                <a:gd name="connsiteY4" fmla="*/ 199005 h 393513"/>
                <a:gd name="connsiteX5" fmla="*/ 5060 w 134918"/>
                <a:gd name="connsiteY5" fmla="*/ 397449 h 39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918" h="393513">
                  <a:moveTo>
                    <a:pt x="5060" y="397449"/>
                  </a:moveTo>
                  <a:cubicBezTo>
                    <a:pt x="562" y="386206"/>
                    <a:pt x="0" y="373838"/>
                    <a:pt x="0" y="361470"/>
                  </a:cubicBezTo>
                  <a:cubicBezTo>
                    <a:pt x="0" y="254097"/>
                    <a:pt x="0" y="146724"/>
                    <a:pt x="0" y="39351"/>
                  </a:cubicBezTo>
                  <a:cubicBezTo>
                    <a:pt x="0" y="25297"/>
                    <a:pt x="0" y="11243"/>
                    <a:pt x="10681" y="0"/>
                  </a:cubicBezTo>
                  <a:cubicBezTo>
                    <a:pt x="87697" y="33168"/>
                    <a:pt x="136605" y="110746"/>
                    <a:pt x="136043" y="199005"/>
                  </a:cubicBezTo>
                  <a:cubicBezTo>
                    <a:pt x="136043" y="287265"/>
                    <a:pt x="84324" y="364843"/>
                    <a:pt x="5060" y="397449"/>
                  </a:cubicBezTo>
                  <a:close/>
                </a:path>
              </a:pathLst>
            </a:custGeom>
            <a:solidFill>
              <a:schemeClr val="accent2">
                <a:lumMod val="60000"/>
                <a:lumOff val="40000"/>
              </a:schemeClr>
            </a:solidFill>
            <a:ln w="5615" cap="flat">
              <a:noFill/>
              <a:prstDash val="solid"/>
              <a:miter/>
            </a:ln>
          </p:spPr>
          <p:txBody>
            <a:bodyPr rtlCol="0" anchor="ctr"/>
            <a:lstStyle/>
            <a:p>
              <a:endParaRPr lang="en-US"/>
            </a:p>
          </p:txBody>
        </p:sp>
        <p:sp>
          <p:nvSpPr>
            <p:cNvPr id="48" name="Freeform: Shape 145">
              <a:extLst>
                <a:ext uri="{FF2B5EF4-FFF2-40B4-BE49-F238E27FC236}">
                  <a16:creationId xmlns:a16="http://schemas.microsoft.com/office/drawing/2014/main" id="{5E52F1F5-EA07-4B92-9597-F98045913DE3}"/>
                </a:ext>
              </a:extLst>
            </p:cNvPr>
            <p:cNvSpPr/>
            <p:nvPr/>
          </p:nvSpPr>
          <p:spPr>
            <a:xfrm>
              <a:off x="5273664" y="3712746"/>
              <a:ext cx="1753947" cy="45719"/>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accent1">
                <a:lumMod val="60000"/>
                <a:lumOff val="40000"/>
              </a:schemeClr>
            </a:solidFill>
            <a:ln w="5615" cap="flat">
              <a:noFill/>
              <a:prstDash val="solid"/>
              <a:miter/>
            </a:ln>
          </p:spPr>
          <p:txBody>
            <a:bodyPr rtlCol="0" anchor="ctr"/>
            <a:lstStyle/>
            <a:p>
              <a:endParaRPr lang="en-US"/>
            </a:p>
          </p:txBody>
        </p:sp>
        <p:sp>
          <p:nvSpPr>
            <p:cNvPr id="49" name="Freeform: Shape 146">
              <a:extLst>
                <a:ext uri="{FF2B5EF4-FFF2-40B4-BE49-F238E27FC236}">
                  <a16:creationId xmlns:a16="http://schemas.microsoft.com/office/drawing/2014/main" id="{36D879A3-1AF5-4BE9-8D6B-CA1EF064162A}"/>
                </a:ext>
              </a:extLst>
            </p:cNvPr>
            <p:cNvSpPr/>
            <p:nvPr/>
          </p:nvSpPr>
          <p:spPr>
            <a:xfrm>
              <a:off x="5079718" y="3749458"/>
              <a:ext cx="2136217" cy="269838"/>
            </a:xfrm>
            <a:custGeom>
              <a:avLst/>
              <a:gdLst>
                <a:gd name="connsiteX0" fmla="*/ 2137904 w 2136217"/>
                <a:gd name="connsiteY0" fmla="*/ 274335 h 269837"/>
                <a:gd name="connsiteX1" fmla="*/ 0 w 2136217"/>
                <a:gd name="connsiteY1" fmla="*/ 274335 h 269837"/>
                <a:gd name="connsiteX2" fmla="*/ 124800 w 2136217"/>
                <a:gd name="connsiteY2" fmla="*/ 37665 h 269837"/>
                <a:gd name="connsiteX3" fmla="*/ 187200 w 2136217"/>
                <a:gd name="connsiteY3" fmla="*/ 0 h 269837"/>
                <a:gd name="connsiteX4" fmla="*/ 1954076 w 2136217"/>
                <a:gd name="connsiteY4" fmla="*/ 8432 h 269837"/>
                <a:gd name="connsiteX5" fmla="*/ 2015914 w 2136217"/>
                <a:gd name="connsiteY5" fmla="*/ 46097 h 269837"/>
                <a:gd name="connsiteX6" fmla="*/ 2137904 w 2136217"/>
                <a:gd name="connsiteY6" fmla="*/ 274335 h 2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6217" h="269837">
                  <a:moveTo>
                    <a:pt x="2137904" y="274335"/>
                  </a:moveTo>
                  <a:lnTo>
                    <a:pt x="0" y="274335"/>
                  </a:lnTo>
                  <a:lnTo>
                    <a:pt x="124800" y="37665"/>
                  </a:lnTo>
                  <a:cubicBezTo>
                    <a:pt x="137168" y="14616"/>
                    <a:pt x="161341" y="0"/>
                    <a:pt x="187200" y="0"/>
                  </a:cubicBezTo>
                  <a:lnTo>
                    <a:pt x="1954076" y="8432"/>
                  </a:lnTo>
                  <a:cubicBezTo>
                    <a:pt x="1979936" y="8432"/>
                    <a:pt x="2003547" y="23049"/>
                    <a:pt x="2015914" y="46097"/>
                  </a:cubicBezTo>
                  <a:lnTo>
                    <a:pt x="2137904" y="274335"/>
                  </a:lnTo>
                  <a:close/>
                </a:path>
              </a:pathLst>
            </a:custGeom>
            <a:solidFill>
              <a:schemeClr val="accent1">
                <a:lumMod val="50000"/>
              </a:schemeClr>
            </a:solidFill>
            <a:ln w="5615" cap="flat">
              <a:noFill/>
              <a:prstDash val="solid"/>
              <a:miter/>
            </a:ln>
          </p:spPr>
          <p:txBody>
            <a:bodyPr rtlCol="0" anchor="ctr"/>
            <a:lstStyle/>
            <a:p>
              <a:endParaRPr lang="en-US"/>
            </a:p>
          </p:txBody>
        </p:sp>
        <p:sp>
          <p:nvSpPr>
            <p:cNvPr id="50" name="Freeform: Shape 147">
              <a:extLst>
                <a:ext uri="{FF2B5EF4-FFF2-40B4-BE49-F238E27FC236}">
                  <a16:creationId xmlns:a16="http://schemas.microsoft.com/office/drawing/2014/main" id="{4C968945-3BAB-4322-9E48-2EB36BC92FF3}"/>
                </a:ext>
              </a:extLst>
            </p:cNvPr>
            <p:cNvSpPr/>
            <p:nvPr/>
          </p:nvSpPr>
          <p:spPr>
            <a:xfrm>
              <a:off x="5273664" y="3640398"/>
              <a:ext cx="1753947" cy="73081"/>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accent1">
                <a:lumMod val="50000"/>
              </a:schemeClr>
            </a:solidFill>
            <a:ln w="5615" cap="flat">
              <a:noFill/>
              <a:prstDash val="solid"/>
              <a:miter/>
            </a:ln>
          </p:spPr>
          <p:txBody>
            <a:bodyPr rtlCol="0" anchor="ctr"/>
            <a:lstStyle/>
            <a:p>
              <a:endParaRPr lang="en-US"/>
            </a:p>
          </p:txBody>
        </p:sp>
      </p:grpSp>
    </p:spTree>
    <p:extLst>
      <p:ext uri="{BB962C8B-B14F-4D97-AF65-F5344CB8AC3E}">
        <p14:creationId xmlns:p14="http://schemas.microsoft.com/office/powerpoint/2010/main" val="38647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1000"/>
                                        <p:tgtEl>
                                          <p:spTgt spid="4"/>
                                        </p:tgtEl>
                                      </p:cBhvr>
                                    </p:animEffect>
                                    <p:anim calcmode="lin" valueType="num">
                                      <p:cBhvr>
                                        <p:cTn id="51" dur="1000" fill="hold"/>
                                        <p:tgtEl>
                                          <p:spTgt spid="4"/>
                                        </p:tgtEl>
                                        <p:attrNameLst>
                                          <p:attrName>ppt_x</p:attrName>
                                        </p:attrNameLst>
                                      </p:cBhvr>
                                      <p:tavLst>
                                        <p:tav tm="0">
                                          <p:val>
                                            <p:strVal val="#ppt_x"/>
                                          </p:val>
                                        </p:tav>
                                        <p:tav tm="100000">
                                          <p:val>
                                            <p:strVal val="#ppt_x"/>
                                          </p:val>
                                        </p:tav>
                                      </p:tavLst>
                                    </p:anim>
                                    <p:anim calcmode="lin" valueType="num">
                                      <p:cBhvr>
                                        <p:cTn id="5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1000"/>
                                        <p:tgtEl>
                                          <p:spTgt spid="5"/>
                                        </p:tgtEl>
                                      </p:cBhvr>
                                    </p:animEffect>
                                    <p:anim calcmode="lin" valueType="num">
                                      <p:cBhvr>
                                        <p:cTn id="73" dur="1000" fill="hold"/>
                                        <p:tgtEl>
                                          <p:spTgt spid="5"/>
                                        </p:tgtEl>
                                        <p:attrNameLst>
                                          <p:attrName>ppt_x</p:attrName>
                                        </p:attrNameLst>
                                      </p:cBhvr>
                                      <p:tavLst>
                                        <p:tav tm="0">
                                          <p:val>
                                            <p:strVal val="#ppt_x"/>
                                          </p:val>
                                        </p:tav>
                                        <p:tav tm="100000">
                                          <p:val>
                                            <p:strVal val="#ppt_x"/>
                                          </p:val>
                                        </p:tav>
                                      </p:tavLst>
                                    </p:anim>
                                    <p:anim calcmode="lin" valueType="num">
                                      <p:cBhvr>
                                        <p:cTn id="7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animBg="1"/>
      <p:bldP spid="9" grpId="0" animBg="1"/>
      <p:bldP spid="13" grpId="0" animBg="1"/>
      <p:bldP spid="14" grpId="0" animBg="1"/>
      <p:bldP spid="18" grpId="0" animBg="1"/>
      <p:bldP spid="19" grpId="0" animBg="1"/>
      <p:bldP spid="25" grpId="0" animBg="1"/>
      <p:bldP spid="26" grpId="0" animBg="1"/>
      <p:bldP spid="3" grpId="0"/>
      <p:bldP spid="4" grpId="0"/>
      <p:bldP spid="29"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62500" lnSpcReduction="20000"/>
          </a:bodyPr>
          <a:lstStyle/>
          <a:p>
            <a:r>
              <a:rPr lang="en-US" dirty="0"/>
              <a:t>1.3. </a:t>
            </a:r>
            <a:r>
              <a:rPr lang="en-US" dirty="0" err="1"/>
              <a:t>Xác</a:t>
            </a:r>
            <a:r>
              <a:rPr lang="en-US" dirty="0"/>
              <a:t> </a:t>
            </a:r>
            <a:r>
              <a:rPr lang="en-US" dirty="0" err="1"/>
              <a:t>định</a:t>
            </a:r>
            <a:r>
              <a:rPr lang="en-US" dirty="0"/>
              <a:t> </a:t>
            </a:r>
            <a:r>
              <a:rPr lang="en-US" dirty="0" err="1"/>
              <a:t>thông</a:t>
            </a:r>
            <a:r>
              <a:rPr lang="en-US" dirty="0"/>
              <a:t> tin </a:t>
            </a:r>
            <a:r>
              <a:rPr lang="en-US" dirty="0" err="1"/>
              <a:t>cơ</a:t>
            </a:r>
            <a:r>
              <a:rPr lang="en-US" dirty="0"/>
              <a:t> </a:t>
            </a:r>
            <a:r>
              <a:rPr lang="en-US" dirty="0" err="1"/>
              <a:t>bản</a:t>
            </a:r>
            <a:r>
              <a:rPr lang="en-US" dirty="0"/>
              <a:t> </a:t>
            </a:r>
            <a:r>
              <a:rPr lang="en-US" dirty="0" err="1"/>
              <a:t>nghiệp</a:t>
            </a:r>
            <a:r>
              <a:rPr lang="en-US" dirty="0"/>
              <a:t> </a:t>
            </a:r>
            <a:r>
              <a:rPr lang="en-US" dirty="0" err="1"/>
              <a:t>vụ</a:t>
            </a:r>
            <a:r>
              <a:rPr lang="en-US" dirty="0"/>
              <a:t> </a:t>
            </a:r>
            <a:r>
              <a:rPr lang="en-US" dirty="0" err="1"/>
              <a:t>của</a:t>
            </a:r>
            <a:r>
              <a:rPr lang="en-US" dirty="0"/>
              <a:t> </a:t>
            </a:r>
            <a:r>
              <a:rPr lang="en-US" dirty="0" err="1"/>
              <a:t>bài</a:t>
            </a:r>
            <a:r>
              <a:rPr lang="en-US" dirty="0"/>
              <a:t> </a:t>
            </a:r>
            <a:r>
              <a:rPr lang="en-US" dirty="0" err="1"/>
              <a:t>toán</a:t>
            </a:r>
            <a:endParaRPr lang="en-US" dirty="0"/>
          </a:p>
        </p:txBody>
      </p:sp>
      <p:sp>
        <p:nvSpPr>
          <p:cNvPr id="43" name="TextBox 42">
            <a:extLst>
              <a:ext uri="{FF2B5EF4-FFF2-40B4-BE49-F238E27FC236}">
                <a16:creationId xmlns:a16="http://schemas.microsoft.com/office/drawing/2014/main" id="{22143DD7-654F-4A9D-B7CE-467202991C96}"/>
              </a:ext>
            </a:extLst>
          </p:cNvPr>
          <p:cNvSpPr txBox="1"/>
          <p:nvPr/>
        </p:nvSpPr>
        <p:spPr>
          <a:xfrm>
            <a:off x="1315915" y="1152527"/>
            <a:ext cx="4707380" cy="400110"/>
          </a:xfrm>
          <a:prstGeom prst="rect">
            <a:avLst/>
          </a:prstGeom>
          <a:noFill/>
        </p:spPr>
        <p:txBody>
          <a:bodyPr wrap="square" rtlCol="0">
            <a:spAutoFit/>
          </a:bodyPr>
          <a:lstStyle/>
          <a:p>
            <a:r>
              <a:rPr lang="en-GB" altLang="ko-KR" sz="2000" b="1" dirty="0" err="1">
                <a:latin typeface="Arial" pitchFamily="34" charset="0"/>
                <a:cs typeface="Arial" pitchFamily="34" charset="0"/>
              </a:rPr>
              <a:t>Thông</a:t>
            </a:r>
            <a:r>
              <a:rPr lang="en-GB" altLang="ko-KR" sz="2000" b="1" dirty="0">
                <a:latin typeface="Arial" pitchFamily="34" charset="0"/>
                <a:cs typeface="Arial" pitchFamily="34" charset="0"/>
              </a:rPr>
              <a:t> tin </a:t>
            </a:r>
            <a:r>
              <a:rPr lang="en-GB" altLang="ko-KR" sz="2000" b="1" dirty="0" err="1">
                <a:latin typeface="Arial" pitchFamily="34" charset="0"/>
                <a:cs typeface="Arial" pitchFamily="34" charset="0"/>
              </a:rPr>
              <a:t>cơ</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bản</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nghiệp</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vụ</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bài</a:t>
            </a:r>
            <a:r>
              <a:rPr lang="en-GB" altLang="ko-KR" sz="2000" b="1" dirty="0">
                <a:latin typeface="Arial" pitchFamily="34" charset="0"/>
                <a:cs typeface="Arial" pitchFamily="34" charset="0"/>
              </a:rPr>
              <a:t> </a:t>
            </a:r>
            <a:r>
              <a:rPr lang="en-GB" altLang="ko-KR" sz="2000" b="1" dirty="0" err="1">
                <a:latin typeface="Arial" pitchFamily="34" charset="0"/>
                <a:cs typeface="Arial" pitchFamily="34" charset="0"/>
              </a:rPr>
              <a:t>toán</a:t>
            </a:r>
            <a:endParaRPr lang="ko-KR" altLang="en-US" sz="2000" b="1" dirty="0">
              <a:latin typeface="Arial" pitchFamily="34" charset="0"/>
              <a:cs typeface="Arial" pitchFamily="34" charset="0"/>
            </a:endParaRPr>
          </a:p>
        </p:txBody>
      </p:sp>
      <p:pic>
        <p:nvPicPr>
          <p:cNvPr id="7" name="Picture 6">
            <a:extLst>
              <a:ext uri="{FF2B5EF4-FFF2-40B4-BE49-F238E27FC236}">
                <a16:creationId xmlns:a16="http://schemas.microsoft.com/office/drawing/2014/main" id="{6DCD50BA-E056-413E-B188-DC61E6001D92}"/>
              </a:ext>
            </a:extLst>
          </p:cNvPr>
          <p:cNvPicPr>
            <a:picLocks noChangeAspect="1"/>
          </p:cNvPicPr>
          <p:nvPr/>
        </p:nvPicPr>
        <p:blipFill>
          <a:blip r:embed="rId2"/>
          <a:stretch>
            <a:fillRect/>
          </a:stretch>
        </p:blipFill>
        <p:spPr>
          <a:xfrm>
            <a:off x="2319178" y="1650857"/>
            <a:ext cx="7581897" cy="4128800"/>
          </a:xfrm>
          <a:prstGeom prst="rect">
            <a:avLst/>
          </a:prstGeom>
        </p:spPr>
      </p:pic>
    </p:spTree>
    <p:extLst>
      <p:ext uri="{BB962C8B-B14F-4D97-AF65-F5344CB8AC3E}">
        <p14:creationId xmlns:p14="http://schemas.microsoft.com/office/powerpoint/2010/main" val="2494493742"/>
      </p:ext>
    </p:extLst>
  </p:cSld>
  <p:clrMapOvr>
    <a:masterClrMapping/>
  </p:clrMapOvr>
  <p:transition spd="slow">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30AB0BAD-8E51-4A26-9A45-CD00DE71CBD5}"/>
              </a:ext>
            </a:extLst>
          </p:cNvPr>
          <p:cNvGrpSpPr/>
          <p:nvPr/>
        </p:nvGrpSpPr>
        <p:grpSpPr>
          <a:xfrm>
            <a:off x="8101806" y="1297608"/>
            <a:ext cx="2640016" cy="4956764"/>
            <a:chOff x="8101806" y="1297608"/>
            <a:chExt cx="2640016" cy="4956764"/>
          </a:xfrm>
        </p:grpSpPr>
        <p:sp>
          <p:nvSpPr>
            <p:cNvPr id="171" name="Freeform: Shape 170">
              <a:extLst>
                <a:ext uri="{FF2B5EF4-FFF2-40B4-BE49-F238E27FC236}">
                  <a16:creationId xmlns:a16="http://schemas.microsoft.com/office/drawing/2014/main" id="{B2B0CB3F-3902-4BAC-80DC-E8810667795A}"/>
                </a:ext>
              </a:extLst>
            </p:cNvPr>
            <p:cNvSpPr/>
            <p:nvPr/>
          </p:nvSpPr>
          <p:spPr>
            <a:xfrm>
              <a:off x="9866448" y="1297608"/>
              <a:ext cx="138948" cy="1271375"/>
            </a:xfrm>
            <a:custGeom>
              <a:avLst/>
              <a:gdLst>
                <a:gd name="connsiteX0" fmla="*/ 0 w 112432"/>
                <a:gd name="connsiteY0" fmla="*/ 0 h 1028757"/>
                <a:gd name="connsiteX1" fmla="*/ 113557 w 112432"/>
                <a:gd name="connsiteY1" fmla="*/ 0 h 1028757"/>
                <a:gd name="connsiteX2" fmla="*/ 113557 w 112432"/>
                <a:gd name="connsiteY2" fmla="*/ 1029881 h 1028757"/>
                <a:gd name="connsiteX3" fmla="*/ 0 w 112432"/>
                <a:gd name="connsiteY3" fmla="*/ 1029881 h 1028757"/>
              </a:gdLst>
              <a:ahLst/>
              <a:cxnLst>
                <a:cxn ang="0">
                  <a:pos x="connsiteX0" y="connsiteY0"/>
                </a:cxn>
                <a:cxn ang="0">
                  <a:pos x="connsiteX1" y="connsiteY1"/>
                </a:cxn>
                <a:cxn ang="0">
                  <a:pos x="connsiteX2" y="connsiteY2"/>
                </a:cxn>
                <a:cxn ang="0">
                  <a:pos x="connsiteX3" y="connsiteY3"/>
                </a:cxn>
              </a:cxnLst>
              <a:rect l="l" t="t" r="r" b="b"/>
              <a:pathLst>
                <a:path w="112432" h="1028757">
                  <a:moveTo>
                    <a:pt x="0" y="0"/>
                  </a:moveTo>
                  <a:lnTo>
                    <a:pt x="113557" y="0"/>
                  </a:lnTo>
                  <a:lnTo>
                    <a:pt x="113557" y="1029881"/>
                  </a:lnTo>
                  <a:lnTo>
                    <a:pt x="0" y="1029881"/>
                  </a:lnTo>
                  <a:close/>
                </a:path>
              </a:pathLst>
            </a:custGeom>
            <a:solidFill>
              <a:schemeClr val="bg1"/>
            </a:solidFill>
            <a:ln w="561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grpSp>
          <p:nvGrpSpPr>
            <p:cNvPr id="172" name="Group 171">
              <a:extLst>
                <a:ext uri="{FF2B5EF4-FFF2-40B4-BE49-F238E27FC236}">
                  <a16:creationId xmlns:a16="http://schemas.microsoft.com/office/drawing/2014/main" id="{44EA055C-93E5-4202-902C-43E7CD28A361}"/>
                </a:ext>
              </a:extLst>
            </p:cNvPr>
            <p:cNvGrpSpPr/>
            <p:nvPr/>
          </p:nvGrpSpPr>
          <p:grpSpPr>
            <a:xfrm>
              <a:off x="9865488" y="1328645"/>
              <a:ext cx="167956" cy="1314161"/>
              <a:chOff x="6506834" y="2638613"/>
              <a:chExt cx="112433" cy="1063378"/>
            </a:xfrm>
          </p:grpSpPr>
          <p:sp>
            <p:nvSpPr>
              <p:cNvPr id="190" name="Parallelogram 189">
                <a:extLst>
                  <a:ext uri="{FF2B5EF4-FFF2-40B4-BE49-F238E27FC236}">
                    <a16:creationId xmlns:a16="http://schemas.microsoft.com/office/drawing/2014/main" id="{36F4351C-60C8-4040-A526-FFF54D27720A}"/>
                  </a:ext>
                </a:extLst>
              </p:cNvPr>
              <p:cNvSpPr/>
              <p:nvPr/>
            </p:nvSpPr>
            <p:spPr>
              <a:xfrm rot="16200000">
                <a:off x="6479597" y="356232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arallelogram 184">
                <a:extLst>
                  <a:ext uri="{FF2B5EF4-FFF2-40B4-BE49-F238E27FC236}">
                    <a16:creationId xmlns:a16="http://schemas.microsoft.com/office/drawing/2014/main" id="{205E6B94-77F7-4364-B178-AE2C068B353B}"/>
                  </a:ext>
                </a:extLst>
              </p:cNvPr>
              <p:cNvSpPr/>
              <p:nvPr/>
            </p:nvSpPr>
            <p:spPr>
              <a:xfrm rot="16200000">
                <a:off x="6479597" y="266585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Parallelogram 185">
                <a:extLst>
                  <a:ext uri="{FF2B5EF4-FFF2-40B4-BE49-F238E27FC236}">
                    <a16:creationId xmlns:a16="http://schemas.microsoft.com/office/drawing/2014/main" id="{47A47B4C-4896-4852-A2A5-DAF9C2FBA604}"/>
                  </a:ext>
                </a:extLst>
              </p:cNvPr>
              <p:cNvSpPr/>
              <p:nvPr/>
            </p:nvSpPr>
            <p:spPr>
              <a:xfrm rot="16200000">
                <a:off x="6479597" y="2845144"/>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Parallelogram 186">
                <a:extLst>
                  <a:ext uri="{FF2B5EF4-FFF2-40B4-BE49-F238E27FC236}">
                    <a16:creationId xmlns:a16="http://schemas.microsoft.com/office/drawing/2014/main" id="{32F68C9C-BA9B-494B-9D80-5CF8A6BAB0AB}"/>
                  </a:ext>
                </a:extLst>
              </p:cNvPr>
              <p:cNvSpPr/>
              <p:nvPr/>
            </p:nvSpPr>
            <p:spPr>
              <a:xfrm rot="16200000">
                <a:off x="6479597" y="3024438"/>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Parallelogram 187">
                <a:extLst>
                  <a:ext uri="{FF2B5EF4-FFF2-40B4-BE49-F238E27FC236}">
                    <a16:creationId xmlns:a16="http://schemas.microsoft.com/office/drawing/2014/main" id="{B29B8500-8724-413D-B5FC-E2919C805FEA}"/>
                  </a:ext>
                </a:extLst>
              </p:cNvPr>
              <p:cNvSpPr/>
              <p:nvPr/>
            </p:nvSpPr>
            <p:spPr>
              <a:xfrm rot="16200000">
                <a:off x="6479597" y="3203732"/>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arallelogram 188">
                <a:extLst>
                  <a:ext uri="{FF2B5EF4-FFF2-40B4-BE49-F238E27FC236}">
                    <a16:creationId xmlns:a16="http://schemas.microsoft.com/office/drawing/2014/main" id="{E196BA87-39E9-4CBB-86EC-2BF9F0200D8E}"/>
                  </a:ext>
                </a:extLst>
              </p:cNvPr>
              <p:cNvSpPr/>
              <p:nvPr/>
            </p:nvSpPr>
            <p:spPr>
              <a:xfrm rot="16200000">
                <a:off x="6479597" y="3383026"/>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 name="Freeform: Shape 183">
              <a:extLst>
                <a:ext uri="{FF2B5EF4-FFF2-40B4-BE49-F238E27FC236}">
                  <a16:creationId xmlns:a16="http://schemas.microsoft.com/office/drawing/2014/main" id="{15FD102D-7AC8-46BC-A43E-431D318744EE}"/>
                </a:ext>
              </a:extLst>
            </p:cNvPr>
            <p:cNvSpPr/>
            <p:nvPr/>
          </p:nvSpPr>
          <p:spPr>
            <a:xfrm>
              <a:off x="8341492" y="2566687"/>
              <a:ext cx="2167593" cy="90316"/>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dirty="0"/>
            </a:p>
          </p:txBody>
        </p:sp>
        <p:sp>
          <p:nvSpPr>
            <p:cNvPr id="174" name="Freeform: Shape 173">
              <a:extLst>
                <a:ext uri="{FF2B5EF4-FFF2-40B4-BE49-F238E27FC236}">
                  <a16:creationId xmlns:a16="http://schemas.microsoft.com/office/drawing/2014/main" id="{C9E0FF33-795B-4853-85A5-B0DE2A44B50C}"/>
                </a:ext>
              </a:extLst>
            </p:cNvPr>
            <p:cNvSpPr/>
            <p:nvPr/>
          </p:nvSpPr>
          <p:spPr>
            <a:xfrm>
              <a:off x="8332460" y="3032164"/>
              <a:ext cx="2180793" cy="3222208"/>
            </a:xfrm>
            <a:custGeom>
              <a:avLst/>
              <a:gdLst>
                <a:gd name="connsiteX0" fmla="*/ 1539763 w 1759568"/>
                <a:gd name="connsiteY0" fmla="*/ 2585947 h 2602811"/>
                <a:gd name="connsiteX1" fmla="*/ 224303 w 1759568"/>
                <a:gd name="connsiteY1" fmla="*/ 2607309 h 2602811"/>
                <a:gd name="connsiteX2" fmla="*/ 0 w 1759568"/>
                <a:gd name="connsiteY2" fmla="*/ 0 h 2602811"/>
                <a:gd name="connsiteX3" fmla="*/ 1764628 w 1759568"/>
                <a:gd name="connsiteY3" fmla="*/ 0 h 2602811"/>
                <a:gd name="connsiteX0" fmla="*/ 1536685 w 1764628"/>
                <a:gd name="connsiteY0" fmla="*/ 2601341 h 2607309"/>
                <a:gd name="connsiteX1" fmla="*/ 224303 w 1764628"/>
                <a:gd name="connsiteY1" fmla="*/ 2607309 h 2607309"/>
                <a:gd name="connsiteX2" fmla="*/ 0 w 1764628"/>
                <a:gd name="connsiteY2" fmla="*/ 0 h 2607309"/>
                <a:gd name="connsiteX3" fmla="*/ 1764628 w 1764628"/>
                <a:gd name="connsiteY3" fmla="*/ 0 h 2607309"/>
                <a:gd name="connsiteX4" fmla="*/ 1536685 w 1764628"/>
                <a:gd name="connsiteY4" fmla="*/ 2601341 h 260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28" h="2607309">
                  <a:moveTo>
                    <a:pt x="1536685" y="2601341"/>
                  </a:moveTo>
                  <a:lnTo>
                    <a:pt x="224303" y="2607309"/>
                  </a:lnTo>
                  <a:lnTo>
                    <a:pt x="0" y="0"/>
                  </a:lnTo>
                  <a:lnTo>
                    <a:pt x="1764628" y="0"/>
                  </a:lnTo>
                  <a:cubicBezTo>
                    <a:pt x="1689673" y="861982"/>
                    <a:pt x="1611640" y="1739359"/>
                    <a:pt x="1536685" y="2601341"/>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176" name="Freeform: Shape 175">
              <a:extLst>
                <a:ext uri="{FF2B5EF4-FFF2-40B4-BE49-F238E27FC236}">
                  <a16:creationId xmlns:a16="http://schemas.microsoft.com/office/drawing/2014/main" id="{24AF802E-8D8E-43B6-9B5E-387FD254BF25}"/>
                </a:ext>
              </a:extLst>
            </p:cNvPr>
            <p:cNvSpPr/>
            <p:nvPr/>
          </p:nvSpPr>
          <p:spPr>
            <a:xfrm>
              <a:off x="8423471" y="4040233"/>
              <a:ext cx="1993907" cy="903163"/>
            </a:xfrm>
            <a:custGeom>
              <a:avLst/>
              <a:gdLst>
                <a:gd name="connsiteX0" fmla="*/ 1556628 w 1613405"/>
                <a:gd name="connsiteY0" fmla="*/ 730811 h 730811"/>
                <a:gd name="connsiteX1" fmla="*/ 60714 w 1613405"/>
                <a:gd name="connsiteY1" fmla="*/ 730811 h 730811"/>
                <a:gd name="connsiteX2" fmla="*/ 0 w 1613405"/>
                <a:gd name="connsiteY2" fmla="*/ 0 h 730811"/>
                <a:gd name="connsiteX3" fmla="*/ 1618466 w 1613405"/>
                <a:gd name="connsiteY3" fmla="*/ 0 h 730811"/>
              </a:gdLst>
              <a:ahLst/>
              <a:cxnLst>
                <a:cxn ang="0">
                  <a:pos x="connsiteX0" y="connsiteY0"/>
                </a:cxn>
                <a:cxn ang="0">
                  <a:pos x="connsiteX1" y="connsiteY1"/>
                </a:cxn>
                <a:cxn ang="0">
                  <a:pos x="connsiteX2" y="connsiteY2"/>
                </a:cxn>
                <a:cxn ang="0">
                  <a:pos x="connsiteX3" y="connsiteY3"/>
                </a:cxn>
              </a:cxnLst>
              <a:rect l="l" t="t" r="r" b="b"/>
              <a:pathLst>
                <a:path w="1613405" h="730811">
                  <a:moveTo>
                    <a:pt x="1556628" y="730811"/>
                  </a:moveTo>
                  <a:lnTo>
                    <a:pt x="60714" y="730811"/>
                  </a:lnTo>
                  <a:lnTo>
                    <a:pt x="0" y="0"/>
                  </a:lnTo>
                  <a:lnTo>
                    <a:pt x="1618466" y="0"/>
                  </a:lnTo>
                  <a:close/>
                </a:path>
              </a:pathLst>
            </a:custGeom>
            <a:solidFill>
              <a:schemeClr val="accent2"/>
            </a:solidFill>
            <a:ln w="561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8386EC3-E91E-4423-B43F-103614898986}"/>
                </a:ext>
              </a:extLst>
            </p:cNvPr>
            <p:cNvSpPr/>
            <p:nvPr/>
          </p:nvSpPr>
          <p:spPr>
            <a:xfrm>
              <a:off x="8341492" y="2656097"/>
              <a:ext cx="2167593" cy="56501"/>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lumMod val="95000"/>
              </a:schemeClr>
            </a:solidFill>
            <a:ln w="561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463796F-C4C2-48C0-9B79-DEB9E8CD51A1}"/>
                </a:ext>
              </a:extLst>
            </p:cNvPr>
            <p:cNvSpPr/>
            <p:nvPr/>
          </p:nvSpPr>
          <p:spPr>
            <a:xfrm>
              <a:off x="8101806" y="2701467"/>
              <a:ext cx="2640016" cy="333476"/>
            </a:xfrm>
            <a:custGeom>
              <a:avLst/>
              <a:gdLst>
                <a:gd name="connsiteX0" fmla="*/ 2137904 w 2136217"/>
                <a:gd name="connsiteY0" fmla="*/ 274335 h 269837"/>
                <a:gd name="connsiteX1" fmla="*/ 0 w 2136217"/>
                <a:gd name="connsiteY1" fmla="*/ 274335 h 269837"/>
                <a:gd name="connsiteX2" fmla="*/ 124800 w 2136217"/>
                <a:gd name="connsiteY2" fmla="*/ 37665 h 269837"/>
                <a:gd name="connsiteX3" fmla="*/ 187200 w 2136217"/>
                <a:gd name="connsiteY3" fmla="*/ 0 h 269837"/>
                <a:gd name="connsiteX4" fmla="*/ 1954076 w 2136217"/>
                <a:gd name="connsiteY4" fmla="*/ 8432 h 269837"/>
                <a:gd name="connsiteX5" fmla="*/ 2015914 w 2136217"/>
                <a:gd name="connsiteY5" fmla="*/ 46097 h 269837"/>
                <a:gd name="connsiteX6" fmla="*/ 2137904 w 2136217"/>
                <a:gd name="connsiteY6" fmla="*/ 274335 h 2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6217" h="269837">
                  <a:moveTo>
                    <a:pt x="2137904" y="274335"/>
                  </a:moveTo>
                  <a:lnTo>
                    <a:pt x="0" y="274335"/>
                  </a:lnTo>
                  <a:lnTo>
                    <a:pt x="124800" y="37665"/>
                  </a:lnTo>
                  <a:cubicBezTo>
                    <a:pt x="137168" y="14616"/>
                    <a:pt x="161341" y="0"/>
                    <a:pt x="187200" y="0"/>
                  </a:cubicBezTo>
                  <a:lnTo>
                    <a:pt x="1954076" y="8432"/>
                  </a:lnTo>
                  <a:cubicBezTo>
                    <a:pt x="1979936" y="8432"/>
                    <a:pt x="2003547" y="23049"/>
                    <a:pt x="2015914" y="46097"/>
                  </a:cubicBezTo>
                  <a:lnTo>
                    <a:pt x="2137904" y="274335"/>
                  </a:ln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grpSp>
      <p:sp>
        <p:nvSpPr>
          <p:cNvPr id="2" name="TextBox 1">
            <a:extLst>
              <a:ext uri="{FF2B5EF4-FFF2-40B4-BE49-F238E27FC236}">
                <a16:creationId xmlns:a16="http://schemas.microsoft.com/office/drawing/2014/main" id="{4E442CD5-E887-4BC0-A447-2C9BD87CCF6D}"/>
              </a:ext>
            </a:extLst>
          </p:cNvPr>
          <p:cNvSpPr txBox="1"/>
          <p:nvPr/>
        </p:nvSpPr>
        <p:spPr>
          <a:xfrm>
            <a:off x="623380" y="494017"/>
            <a:ext cx="6690276" cy="830997"/>
          </a:xfrm>
          <a:prstGeom prst="rect">
            <a:avLst/>
          </a:prstGeom>
          <a:noFill/>
        </p:spPr>
        <p:txBody>
          <a:bodyPr wrap="square" rtlCol="0" anchor="ctr">
            <a:spAutoFit/>
          </a:bodyPr>
          <a:lstStyle/>
          <a:p>
            <a:r>
              <a:rPr lang="en-US" altLang="ko-KR" sz="4800" b="1" smtClean="0">
                <a:solidFill>
                  <a:schemeClr val="bg1"/>
                </a:solidFill>
                <a:cs typeface="Arial" pitchFamily="34" charset="0"/>
              </a:rPr>
              <a:t>TÀI LIỆU THAM KHẢO</a:t>
            </a:r>
            <a:endParaRPr lang="en-US" altLang="ko-KR" sz="4800" b="1" dirty="0">
              <a:solidFill>
                <a:schemeClr val="bg1"/>
              </a:solidFill>
              <a:cs typeface="Arial" pitchFamily="34" charset="0"/>
            </a:endParaRPr>
          </a:p>
        </p:txBody>
      </p:sp>
      <p:grpSp>
        <p:nvGrpSpPr>
          <p:cNvPr id="192" name="Group 191">
            <a:extLst>
              <a:ext uri="{FF2B5EF4-FFF2-40B4-BE49-F238E27FC236}">
                <a16:creationId xmlns:a16="http://schemas.microsoft.com/office/drawing/2014/main" id="{EF71BD57-EFAF-4CA2-B162-0AF379729A75}"/>
              </a:ext>
            </a:extLst>
          </p:cNvPr>
          <p:cNvGrpSpPr/>
          <p:nvPr/>
        </p:nvGrpSpPr>
        <p:grpSpPr>
          <a:xfrm>
            <a:off x="-10078" y="4740475"/>
            <a:ext cx="12245349" cy="2153719"/>
            <a:chOff x="-10078" y="4740475"/>
            <a:chExt cx="12245349" cy="2153719"/>
          </a:xfrm>
        </p:grpSpPr>
        <p:grpSp>
          <p:nvGrpSpPr>
            <p:cNvPr id="11" name="Group 10">
              <a:extLst>
                <a:ext uri="{FF2B5EF4-FFF2-40B4-BE49-F238E27FC236}">
                  <a16:creationId xmlns:a16="http://schemas.microsoft.com/office/drawing/2014/main" id="{F65870A9-29B2-4343-9110-2AD98DE485A0}"/>
                </a:ext>
              </a:extLst>
            </p:cNvPr>
            <p:cNvGrpSpPr/>
            <p:nvPr/>
          </p:nvGrpSpPr>
          <p:grpSpPr>
            <a:xfrm>
              <a:off x="1223206" y="6187601"/>
              <a:ext cx="461573" cy="534553"/>
              <a:chOff x="3902872" y="3694206"/>
              <a:chExt cx="633507" cy="733672"/>
            </a:xfrm>
          </p:grpSpPr>
          <p:sp>
            <p:nvSpPr>
              <p:cNvPr id="5" name="Freeform: Shape 4">
                <a:extLst>
                  <a:ext uri="{FF2B5EF4-FFF2-40B4-BE49-F238E27FC236}">
                    <a16:creationId xmlns:a16="http://schemas.microsoft.com/office/drawing/2014/main" id="{A69C3398-36AF-4514-B52E-26E5D7BD95D8}"/>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DC019C2-DC62-4525-9525-5F800CC56E71}"/>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1D647089-698D-44A0-96B7-D9CC4D4D4C5D}"/>
                </a:ext>
              </a:extLst>
            </p:cNvPr>
            <p:cNvGrpSpPr/>
            <p:nvPr/>
          </p:nvGrpSpPr>
          <p:grpSpPr>
            <a:xfrm>
              <a:off x="3123722" y="6187601"/>
              <a:ext cx="381478" cy="540410"/>
              <a:chOff x="4739210" y="3546527"/>
              <a:chExt cx="467997" cy="662974"/>
            </a:xfrm>
          </p:grpSpPr>
          <p:sp>
            <p:nvSpPr>
              <p:cNvPr id="8" name="Freeform: Shape 7">
                <a:extLst>
                  <a:ext uri="{FF2B5EF4-FFF2-40B4-BE49-F238E27FC236}">
                    <a16:creationId xmlns:a16="http://schemas.microsoft.com/office/drawing/2014/main" id="{AE1615F7-326D-4AD3-BDDE-FA10A91F3F1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86E96C8-7451-4616-847B-913F11D6D4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3B765DA-0A26-409A-8768-281C095DEE8C}"/>
                </a:ext>
              </a:extLst>
            </p:cNvPr>
            <p:cNvGrpSpPr>
              <a:grpSpLocks noChangeAspect="1"/>
            </p:cNvGrpSpPr>
            <p:nvPr/>
          </p:nvGrpSpPr>
          <p:grpSpPr>
            <a:xfrm>
              <a:off x="2168269" y="6416952"/>
              <a:ext cx="406779" cy="455955"/>
              <a:chOff x="4654294" y="4434680"/>
              <a:chExt cx="406779" cy="455955"/>
            </a:xfrm>
          </p:grpSpPr>
          <p:sp>
            <p:nvSpPr>
              <p:cNvPr id="6" name="Freeform: Shape 5">
                <a:extLst>
                  <a:ext uri="{FF2B5EF4-FFF2-40B4-BE49-F238E27FC236}">
                    <a16:creationId xmlns:a16="http://schemas.microsoft.com/office/drawing/2014/main" id="{49D2EF35-8DFC-467E-A246-29A00145CF7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812E781-DC5E-4146-8DC8-1DCDE63B8C4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CEAE9CA-543D-4662-A20F-69201CC6BCD9}"/>
                </a:ext>
              </a:extLst>
            </p:cNvPr>
            <p:cNvGrpSpPr/>
            <p:nvPr/>
          </p:nvGrpSpPr>
          <p:grpSpPr>
            <a:xfrm rot="20275770">
              <a:off x="3987520" y="6247899"/>
              <a:ext cx="381478" cy="540410"/>
              <a:chOff x="4739210" y="3546527"/>
              <a:chExt cx="467997" cy="662974"/>
            </a:xfrm>
          </p:grpSpPr>
          <p:sp>
            <p:nvSpPr>
              <p:cNvPr id="15" name="Freeform: Shape 14">
                <a:extLst>
                  <a:ext uri="{FF2B5EF4-FFF2-40B4-BE49-F238E27FC236}">
                    <a16:creationId xmlns:a16="http://schemas.microsoft.com/office/drawing/2014/main" id="{5FE55EFB-84E3-4377-BF90-CC47A1B191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E20DA0E-BAC2-42AE-A797-6F9D78BC48E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53A1E8F-8D59-4AA4-AF70-49BC143E02E5}"/>
                </a:ext>
              </a:extLst>
            </p:cNvPr>
            <p:cNvGrpSpPr/>
            <p:nvPr/>
          </p:nvGrpSpPr>
          <p:grpSpPr>
            <a:xfrm rot="2154424">
              <a:off x="4851318" y="6308197"/>
              <a:ext cx="381478" cy="540410"/>
              <a:chOff x="4739210" y="3546527"/>
              <a:chExt cx="467997" cy="662974"/>
            </a:xfrm>
          </p:grpSpPr>
          <p:sp>
            <p:nvSpPr>
              <p:cNvPr id="18" name="Freeform: Shape 17">
                <a:extLst>
                  <a:ext uri="{FF2B5EF4-FFF2-40B4-BE49-F238E27FC236}">
                    <a16:creationId xmlns:a16="http://schemas.microsoft.com/office/drawing/2014/main" id="{EA8FB987-9760-409D-99AB-EE31DF84293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48EAE4C-867B-4363-BE73-EBA5231BF8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62DFBC4-785B-4E77-A2AA-582040FA1339}"/>
                </a:ext>
              </a:extLst>
            </p:cNvPr>
            <p:cNvGrpSpPr/>
            <p:nvPr/>
          </p:nvGrpSpPr>
          <p:grpSpPr>
            <a:xfrm>
              <a:off x="5779423" y="6187601"/>
              <a:ext cx="461573" cy="534553"/>
              <a:chOff x="3902872" y="3694206"/>
              <a:chExt cx="633507" cy="733672"/>
            </a:xfrm>
          </p:grpSpPr>
          <p:sp>
            <p:nvSpPr>
              <p:cNvPr id="21" name="Freeform: Shape 20">
                <a:extLst>
                  <a:ext uri="{FF2B5EF4-FFF2-40B4-BE49-F238E27FC236}">
                    <a16:creationId xmlns:a16="http://schemas.microsoft.com/office/drawing/2014/main" id="{557996C4-63CA-4ED6-96B1-9FB93F564AA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C2F53E6-BC66-475D-8D5C-BF6CAF475C3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DF87033D-4D93-4217-8CBD-01F93D2D0504}"/>
                </a:ext>
              </a:extLst>
            </p:cNvPr>
            <p:cNvGrpSpPr/>
            <p:nvPr/>
          </p:nvGrpSpPr>
          <p:grpSpPr>
            <a:xfrm>
              <a:off x="7679939" y="6187601"/>
              <a:ext cx="381478" cy="540410"/>
              <a:chOff x="4739210" y="3546527"/>
              <a:chExt cx="467997" cy="662974"/>
            </a:xfrm>
          </p:grpSpPr>
          <p:sp>
            <p:nvSpPr>
              <p:cNvPr id="24" name="Freeform: Shape 23">
                <a:extLst>
                  <a:ext uri="{FF2B5EF4-FFF2-40B4-BE49-F238E27FC236}">
                    <a16:creationId xmlns:a16="http://schemas.microsoft.com/office/drawing/2014/main" id="{619B425A-F005-492C-99D7-E61B5C32F499}"/>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D166541-BC87-4469-B6CC-1A97E88F429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75BD37BE-485D-475B-BA9A-F90B3748D5A3}"/>
                </a:ext>
              </a:extLst>
            </p:cNvPr>
            <p:cNvGrpSpPr>
              <a:grpSpLocks noChangeAspect="1"/>
            </p:cNvGrpSpPr>
            <p:nvPr/>
          </p:nvGrpSpPr>
          <p:grpSpPr>
            <a:xfrm>
              <a:off x="6724486" y="6416952"/>
              <a:ext cx="406779" cy="455955"/>
              <a:chOff x="4654294" y="4434680"/>
              <a:chExt cx="406779" cy="455955"/>
            </a:xfrm>
          </p:grpSpPr>
          <p:sp>
            <p:nvSpPr>
              <p:cNvPr id="27" name="Freeform: Shape 26">
                <a:extLst>
                  <a:ext uri="{FF2B5EF4-FFF2-40B4-BE49-F238E27FC236}">
                    <a16:creationId xmlns:a16="http://schemas.microsoft.com/office/drawing/2014/main" id="{1C6ED803-EAF0-414D-BC5F-F2EDF0F94B67}"/>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B65A32-F0E6-4E3D-A901-53327441617C}"/>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546E726-54AA-4435-85F8-F2E55681C4AA}"/>
                </a:ext>
              </a:extLst>
            </p:cNvPr>
            <p:cNvGrpSpPr/>
            <p:nvPr/>
          </p:nvGrpSpPr>
          <p:grpSpPr>
            <a:xfrm rot="20275770">
              <a:off x="8543737" y="6247899"/>
              <a:ext cx="381478" cy="540410"/>
              <a:chOff x="4739210" y="3546527"/>
              <a:chExt cx="467997" cy="662974"/>
            </a:xfrm>
          </p:grpSpPr>
          <p:sp>
            <p:nvSpPr>
              <p:cNvPr id="30" name="Freeform: Shape 29">
                <a:extLst>
                  <a:ext uri="{FF2B5EF4-FFF2-40B4-BE49-F238E27FC236}">
                    <a16:creationId xmlns:a16="http://schemas.microsoft.com/office/drawing/2014/main" id="{BB7CF975-65AC-4828-8537-413F539B532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E202A8-C8EC-40B8-A387-7A1CD5AE0C5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45ED7A64-3D06-4500-A0FC-631628728486}"/>
                </a:ext>
              </a:extLst>
            </p:cNvPr>
            <p:cNvGrpSpPr/>
            <p:nvPr/>
          </p:nvGrpSpPr>
          <p:grpSpPr>
            <a:xfrm rot="2154424">
              <a:off x="9407535" y="6308197"/>
              <a:ext cx="381478" cy="540410"/>
              <a:chOff x="4739210" y="3546527"/>
              <a:chExt cx="467997" cy="662974"/>
            </a:xfrm>
          </p:grpSpPr>
          <p:sp>
            <p:nvSpPr>
              <p:cNvPr id="33" name="Freeform: Shape 32">
                <a:extLst>
                  <a:ext uri="{FF2B5EF4-FFF2-40B4-BE49-F238E27FC236}">
                    <a16:creationId xmlns:a16="http://schemas.microsoft.com/office/drawing/2014/main" id="{7A38947E-4FD5-47AB-8AAF-43F333AF1B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C2D36CB-4BF7-4CA5-B9B0-7CEFC5B2CF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3AB211D6-841B-4491-98E4-FBE93E7A70EF}"/>
                </a:ext>
              </a:extLst>
            </p:cNvPr>
            <p:cNvGrpSpPr/>
            <p:nvPr/>
          </p:nvGrpSpPr>
          <p:grpSpPr>
            <a:xfrm>
              <a:off x="4483427" y="5757276"/>
              <a:ext cx="461573" cy="534553"/>
              <a:chOff x="3902872" y="3694206"/>
              <a:chExt cx="633507" cy="733672"/>
            </a:xfrm>
          </p:grpSpPr>
          <p:sp>
            <p:nvSpPr>
              <p:cNvPr id="36" name="Freeform: Shape 35">
                <a:extLst>
                  <a:ext uri="{FF2B5EF4-FFF2-40B4-BE49-F238E27FC236}">
                    <a16:creationId xmlns:a16="http://schemas.microsoft.com/office/drawing/2014/main" id="{9481385D-6253-4094-B405-3F9E08019B8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8BA00DE-2C78-4CD2-B845-9E7009E01339}"/>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91E09B66-01EE-4562-BFB2-1F1184C0C6EE}"/>
                </a:ext>
              </a:extLst>
            </p:cNvPr>
            <p:cNvGrpSpPr/>
            <p:nvPr/>
          </p:nvGrpSpPr>
          <p:grpSpPr>
            <a:xfrm>
              <a:off x="6383943" y="5757276"/>
              <a:ext cx="381478" cy="540410"/>
              <a:chOff x="4739210" y="3546527"/>
              <a:chExt cx="467997" cy="662974"/>
            </a:xfrm>
          </p:grpSpPr>
          <p:sp>
            <p:nvSpPr>
              <p:cNvPr id="39" name="Freeform: Shape 38">
                <a:extLst>
                  <a:ext uri="{FF2B5EF4-FFF2-40B4-BE49-F238E27FC236}">
                    <a16:creationId xmlns:a16="http://schemas.microsoft.com/office/drawing/2014/main" id="{A3B478C9-9A12-4C9F-9463-14265350C05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883EB70-EBE6-45FB-9419-138FE23884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39315456-8F8C-43F7-9E33-AED8570E67FD}"/>
                </a:ext>
              </a:extLst>
            </p:cNvPr>
            <p:cNvGrpSpPr>
              <a:grpSpLocks noChangeAspect="1"/>
            </p:cNvGrpSpPr>
            <p:nvPr/>
          </p:nvGrpSpPr>
          <p:grpSpPr>
            <a:xfrm>
              <a:off x="5428490" y="5986627"/>
              <a:ext cx="406779" cy="455955"/>
              <a:chOff x="4654294" y="4434680"/>
              <a:chExt cx="406779" cy="455955"/>
            </a:xfrm>
          </p:grpSpPr>
          <p:sp>
            <p:nvSpPr>
              <p:cNvPr id="42" name="Freeform: Shape 41">
                <a:extLst>
                  <a:ext uri="{FF2B5EF4-FFF2-40B4-BE49-F238E27FC236}">
                    <a16:creationId xmlns:a16="http://schemas.microsoft.com/office/drawing/2014/main" id="{B86595DB-F246-4875-8BB9-B77C6E631EE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51A61F0-39E8-44CB-B623-C4FE336A36B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D310D563-3292-4CBA-BD17-D3D6089EED79}"/>
                </a:ext>
              </a:extLst>
            </p:cNvPr>
            <p:cNvGrpSpPr/>
            <p:nvPr/>
          </p:nvGrpSpPr>
          <p:grpSpPr>
            <a:xfrm rot="20275770">
              <a:off x="7247741" y="5817574"/>
              <a:ext cx="381478" cy="540410"/>
              <a:chOff x="4739210" y="3546527"/>
              <a:chExt cx="467997" cy="662974"/>
            </a:xfrm>
          </p:grpSpPr>
          <p:sp>
            <p:nvSpPr>
              <p:cNvPr id="45" name="Freeform: Shape 44">
                <a:extLst>
                  <a:ext uri="{FF2B5EF4-FFF2-40B4-BE49-F238E27FC236}">
                    <a16:creationId xmlns:a16="http://schemas.microsoft.com/office/drawing/2014/main" id="{027A5B53-BAAE-4219-947B-CD2860BF9B0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830CE94-1C0F-4BA8-9DF4-BB3E497EE021}"/>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794562D3-BA1E-4781-AEC6-109120B7E1DE}"/>
                </a:ext>
              </a:extLst>
            </p:cNvPr>
            <p:cNvGrpSpPr/>
            <p:nvPr/>
          </p:nvGrpSpPr>
          <p:grpSpPr>
            <a:xfrm rot="2154424">
              <a:off x="8111539" y="5877872"/>
              <a:ext cx="381478" cy="540410"/>
              <a:chOff x="4739210" y="3546527"/>
              <a:chExt cx="467997" cy="662974"/>
            </a:xfrm>
          </p:grpSpPr>
          <p:sp>
            <p:nvSpPr>
              <p:cNvPr id="48" name="Freeform: Shape 47">
                <a:extLst>
                  <a:ext uri="{FF2B5EF4-FFF2-40B4-BE49-F238E27FC236}">
                    <a16:creationId xmlns:a16="http://schemas.microsoft.com/office/drawing/2014/main" id="{F2B0D65A-7638-41F6-BA9F-F86EFDB032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0872E81-F0F7-41C2-AAF2-EFB7F83E1CB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0" name="Group 49">
              <a:extLst>
                <a:ext uri="{FF2B5EF4-FFF2-40B4-BE49-F238E27FC236}">
                  <a16:creationId xmlns:a16="http://schemas.microsoft.com/office/drawing/2014/main" id="{DAD83BED-C1EE-43C9-A661-FA4A6D80AD63}"/>
                </a:ext>
              </a:extLst>
            </p:cNvPr>
            <p:cNvGrpSpPr/>
            <p:nvPr/>
          </p:nvGrpSpPr>
          <p:grpSpPr>
            <a:xfrm>
              <a:off x="2245606" y="5842493"/>
              <a:ext cx="461573" cy="534553"/>
              <a:chOff x="3902872" y="3694206"/>
              <a:chExt cx="633507" cy="733672"/>
            </a:xfrm>
          </p:grpSpPr>
          <p:sp>
            <p:nvSpPr>
              <p:cNvPr id="51" name="Freeform: Shape 50">
                <a:extLst>
                  <a:ext uri="{FF2B5EF4-FFF2-40B4-BE49-F238E27FC236}">
                    <a16:creationId xmlns:a16="http://schemas.microsoft.com/office/drawing/2014/main" id="{55E628C0-E797-4710-85B8-625B71E151D4}"/>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BEEB737-8C57-4AD0-B778-8A09546180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F56DFD39-A8CA-4F5C-BE49-D6A35D8BCAD1}"/>
                </a:ext>
              </a:extLst>
            </p:cNvPr>
            <p:cNvGrpSpPr/>
            <p:nvPr/>
          </p:nvGrpSpPr>
          <p:grpSpPr>
            <a:xfrm>
              <a:off x="4193285" y="5621731"/>
              <a:ext cx="381478" cy="540410"/>
              <a:chOff x="4739210" y="3546527"/>
              <a:chExt cx="467997" cy="662974"/>
            </a:xfrm>
          </p:grpSpPr>
          <p:sp>
            <p:nvSpPr>
              <p:cNvPr id="54" name="Freeform: Shape 53">
                <a:extLst>
                  <a:ext uri="{FF2B5EF4-FFF2-40B4-BE49-F238E27FC236}">
                    <a16:creationId xmlns:a16="http://schemas.microsoft.com/office/drawing/2014/main" id="{E8F5E580-47F6-431E-A805-3FA8C3D1E65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E9F6E15-BD39-439C-828E-65F940684A6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B7B28424-1700-41D4-B78E-C5AE294AE307}"/>
                </a:ext>
              </a:extLst>
            </p:cNvPr>
            <p:cNvGrpSpPr>
              <a:grpSpLocks noChangeAspect="1"/>
            </p:cNvGrpSpPr>
            <p:nvPr/>
          </p:nvGrpSpPr>
          <p:grpSpPr>
            <a:xfrm>
              <a:off x="3237832" y="5851082"/>
              <a:ext cx="406779" cy="455955"/>
              <a:chOff x="4654294" y="4434680"/>
              <a:chExt cx="406779" cy="455955"/>
            </a:xfrm>
          </p:grpSpPr>
          <p:sp>
            <p:nvSpPr>
              <p:cNvPr id="57" name="Freeform: Shape 56">
                <a:extLst>
                  <a:ext uri="{FF2B5EF4-FFF2-40B4-BE49-F238E27FC236}">
                    <a16:creationId xmlns:a16="http://schemas.microsoft.com/office/drawing/2014/main" id="{84D9D61C-792C-45B9-B487-DAA576867799}"/>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6A5BB30-C265-4102-8AA1-8337171B496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4774EFC5-9466-4D64-A852-ACBDD7827ADE}"/>
                </a:ext>
              </a:extLst>
            </p:cNvPr>
            <p:cNvGrpSpPr/>
            <p:nvPr/>
          </p:nvGrpSpPr>
          <p:grpSpPr>
            <a:xfrm rot="20275770">
              <a:off x="5057083" y="5682029"/>
              <a:ext cx="381478" cy="540410"/>
              <a:chOff x="4739210" y="3546527"/>
              <a:chExt cx="467997" cy="662974"/>
            </a:xfrm>
          </p:grpSpPr>
          <p:sp>
            <p:nvSpPr>
              <p:cNvPr id="60" name="Freeform: Shape 59">
                <a:extLst>
                  <a:ext uri="{FF2B5EF4-FFF2-40B4-BE49-F238E27FC236}">
                    <a16:creationId xmlns:a16="http://schemas.microsoft.com/office/drawing/2014/main" id="{ADCCB314-1D0E-4844-9A65-E8B664742E5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C8405E6-C2D9-43D2-815A-38046B20D2F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40AACF16-E976-4DA3-A9AD-400FC84B7ED1}"/>
                </a:ext>
              </a:extLst>
            </p:cNvPr>
            <p:cNvGrpSpPr/>
            <p:nvPr/>
          </p:nvGrpSpPr>
          <p:grpSpPr>
            <a:xfrm rot="2154424">
              <a:off x="5920881" y="5742327"/>
              <a:ext cx="381478" cy="540410"/>
              <a:chOff x="4739210" y="3546527"/>
              <a:chExt cx="467997" cy="662974"/>
            </a:xfrm>
          </p:grpSpPr>
          <p:sp>
            <p:nvSpPr>
              <p:cNvPr id="63" name="Freeform: Shape 62">
                <a:extLst>
                  <a:ext uri="{FF2B5EF4-FFF2-40B4-BE49-F238E27FC236}">
                    <a16:creationId xmlns:a16="http://schemas.microsoft.com/office/drawing/2014/main" id="{4C8A5893-1BB2-41EE-A56B-5207694598E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6F10A88-DBFD-409E-B490-F2682FB0D40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5497C61A-5D44-4874-AD1D-E937EB65DAF9}"/>
                </a:ext>
              </a:extLst>
            </p:cNvPr>
            <p:cNvGrpSpPr/>
            <p:nvPr/>
          </p:nvGrpSpPr>
          <p:grpSpPr>
            <a:xfrm>
              <a:off x="-10078" y="6191237"/>
              <a:ext cx="461573" cy="534553"/>
              <a:chOff x="3902872" y="3694206"/>
              <a:chExt cx="633507" cy="733672"/>
            </a:xfrm>
          </p:grpSpPr>
          <p:sp>
            <p:nvSpPr>
              <p:cNvPr id="66" name="Freeform: Shape 65">
                <a:extLst>
                  <a:ext uri="{FF2B5EF4-FFF2-40B4-BE49-F238E27FC236}">
                    <a16:creationId xmlns:a16="http://schemas.microsoft.com/office/drawing/2014/main" id="{EF3788C3-4D23-406E-8FBC-56614F59D36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A8A135F-846C-4603-8037-3C31BA17D9AF}"/>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280C880E-7F94-4C34-8E37-06E3A7974FCB}"/>
                </a:ext>
              </a:extLst>
            </p:cNvPr>
            <p:cNvGrpSpPr/>
            <p:nvPr/>
          </p:nvGrpSpPr>
          <p:grpSpPr>
            <a:xfrm>
              <a:off x="1890438" y="6191237"/>
              <a:ext cx="381478" cy="540410"/>
              <a:chOff x="4739210" y="3546527"/>
              <a:chExt cx="467997" cy="662974"/>
            </a:xfrm>
          </p:grpSpPr>
          <p:sp>
            <p:nvSpPr>
              <p:cNvPr id="69" name="Freeform: Shape 68">
                <a:extLst>
                  <a:ext uri="{FF2B5EF4-FFF2-40B4-BE49-F238E27FC236}">
                    <a16:creationId xmlns:a16="http://schemas.microsoft.com/office/drawing/2014/main" id="{E529BBD9-A818-46C9-B84F-258FF9E2AB0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E6DD640-9F02-44A9-BCD7-E54BA05E519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A60288E2-819E-414F-96AE-A17BC03744B6}"/>
                </a:ext>
              </a:extLst>
            </p:cNvPr>
            <p:cNvGrpSpPr>
              <a:grpSpLocks noChangeAspect="1"/>
            </p:cNvGrpSpPr>
            <p:nvPr/>
          </p:nvGrpSpPr>
          <p:grpSpPr>
            <a:xfrm>
              <a:off x="934985" y="6420588"/>
              <a:ext cx="406779" cy="455955"/>
              <a:chOff x="4654294" y="4434680"/>
              <a:chExt cx="406779" cy="455955"/>
            </a:xfrm>
          </p:grpSpPr>
          <p:sp>
            <p:nvSpPr>
              <p:cNvPr id="72" name="Freeform: Shape 71">
                <a:extLst>
                  <a:ext uri="{FF2B5EF4-FFF2-40B4-BE49-F238E27FC236}">
                    <a16:creationId xmlns:a16="http://schemas.microsoft.com/office/drawing/2014/main" id="{7460686D-7006-4D97-B1C7-A9A313EEBAE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030BBE3-4436-4B2C-998D-DC769BA895A7}"/>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96FC3C06-F801-4D06-B85D-8469C1CD5B4B}"/>
                </a:ext>
              </a:extLst>
            </p:cNvPr>
            <p:cNvGrpSpPr/>
            <p:nvPr/>
          </p:nvGrpSpPr>
          <p:grpSpPr>
            <a:xfrm rot="20275770">
              <a:off x="2754236" y="6251535"/>
              <a:ext cx="381478" cy="540410"/>
              <a:chOff x="4739210" y="3546527"/>
              <a:chExt cx="467997" cy="662974"/>
            </a:xfrm>
          </p:grpSpPr>
          <p:sp>
            <p:nvSpPr>
              <p:cNvPr id="75" name="Freeform: Shape 74">
                <a:extLst>
                  <a:ext uri="{FF2B5EF4-FFF2-40B4-BE49-F238E27FC236}">
                    <a16:creationId xmlns:a16="http://schemas.microsoft.com/office/drawing/2014/main" id="{3D97E278-4F65-4B55-9958-93A5DD089051}"/>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BC273E0-B101-4207-B61D-902F0E19D77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7" name="Group 76">
              <a:extLst>
                <a:ext uri="{FF2B5EF4-FFF2-40B4-BE49-F238E27FC236}">
                  <a16:creationId xmlns:a16="http://schemas.microsoft.com/office/drawing/2014/main" id="{BC6416A7-485A-4F43-B4E8-635B1CA4228C}"/>
                </a:ext>
              </a:extLst>
            </p:cNvPr>
            <p:cNvGrpSpPr/>
            <p:nvPr/>
          </p:nvGrpSpPr>
          <p:grpSpPr>
            <a:xfrm rot="2154424">
              <a:off x="3618034" y="6311833"/>
              <a:ext cx="381478" cy="540410"/>
              <a:chOff x="4739210" y="3546527"/>
              <a:chExt cx="467997" cy="662974"/>
            </a:xfrm>
          </p:grpSpPr>
          <p:sp>
            <p:nvSpPr>
              <p:cNvPr id="78" name="Freeform: Shape 77">
                <a:extLst>
                  <a:ext uri="{FF2B5EF4-FFF2-40B4-BE49-F238E27FC236}">
                    <a16:creationId xmlns:a16="http://schemas.microsoft.com/office/drawing/2014/main" id="{5674B9D7-81A5-405E-B4B2-C8395E1B88C2}"/>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B517417-E357-485B-A3F3-EA66AB9CCC2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F955135A-CFCF-4BC5-B808-CA07F10392D0}"/>
                </a:ext>
              </a:extLst>
            </p:cNvPr>
            <p:cNvGrpSpPr>
              <a:grpSpLocks noChangeAspect="1"/>
            </p:cNvGrpSpPr>
            <p:nvPr/>
          </p:nvGrpSpPr>
          <p:grpSpPr>
            <a:xfrm>
              <a:off x="9153022" y="5986627"/>
              <a:ext cx="406779" cy="455955"/>
              <a:chOff x="4654294" y="4434680"/>
              <a:chExt cx="406779" cy="455955"/>
            </a:xfrm>
          </p:grpSpPr>
          <p:sp>
            <p:nvSpPr>
              <p:cNvPr id="81" name="Freeform: Shape 80">
                <a:extLst>
                  <a:ext uri="{FF2B5EF4-FFF2-40B4-BE49-F238E27FC236}">
                    <a16:creationId xmlns:a16="http://schemas.microsoft.com/office/drawing/2014/main" id="{0830415D-C089-4E9F-A3E7-E2EDAFDC89F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700F2D9-6D73-4EA6-BA79-7798F943287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3" name="Group 82">
              <a:extLst>
                <a:ext uri="{FF2B5EF4-FFF2-40B4-BE49-F238E27FC236}">
                  <a16:creationId xmlns:a16="http://schemas.microsoft.com/office/drawing/2014/main" id="{FD971759-0BEC-4EE4-B8C0-64EB831D205F}"/>
                </a:ext>
              </a:extLst>
            </p:cNvPr>
            <p:cNvGrpSpPr/>
            <p:nvPr/>
          </p:nvGrpSpPr>
          <p:grpSpPr>
            <a:xfrm>
              <a:off x="11468180" y="5326951"/>
              <a:ext cx="461573" cy="534553"/>
              <a:chOff x="3902872" y="3694206"/>
              <a:chExt cx="633507" cy="733672"/>
            </a:xfrm>
          </p:grpSpPr>
          <p:sp>
            <p:nvSpPr>
              <p:cNvPr id="84" name="Freeform: Shape 83">
                <a:extLst>
                  <a:ext uri="{FF2B5EF4-FFF2-40B4-BE49-F238E27FC236}">
                    <a16:creationId xmlns:a16="http://schemas.microsoft.com/office/drawing/2014/main" id="{A2242FD8-FE8D-40B6-B5AC-2372906CD62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152F688-1BD7-4F5D-A01A-61D031D933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C8BD75CE-7FDD-452F-96DC-C79AE438D5BA}"/>
                </a:ext>
              </a:extLst>
            </p:cNvPr>
            <p:cNvGrpSpPr>
              <a:grpSpLocks noChangeAspect="1"/>
            </p:cNvGrpSpPr>
            <p:nvPr/>
          </p:nvGrpSpPr>
          <p:grpSpPr>
            <a:xfrm>
              <a:off x="10222585" y="5420757"/>
              <a:ext cx="406779" cy="455955"/>
              <a:chOff x="4654294" y="4434680"/>
              <a:chExt cx="406779" cy="455955"/>
            </a:xfrm>
          </p:grpSpPr>
          <p:sp>
            <p:nvSpPr>
              <p:cNvPr id="87" name="Freeform: Shape 86">
                <a:extLst>
                  <a:ext uri="{FF2B5EF4-FFF2-40B4-BE49-F238E27FC236}">
                    <a16:creationId xmlns:a16="http://schemas.microsoft.com/office/drawing/2014/main" id="{B0C6DA68-8F45-4DDC-957C-D4FD3542691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19E185D-4CAB-4FE6-AC85-C89759787583}"/>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9" name="Group 88">
              <a:extLst>
                <a:ext uri="{FF2B5EF4-FFF2-40B4-BE49-F238E27FC236}">
                  <a16:creationId xmlns:a16="http://schemas.microsoft.com/office/drawing/2014/main" id="{2F6460A4-A99F-473C-AEBB-798DCB4C01FF}"/>
                </a:ext>
              </a:extLst>
            </p:cNvPr>
            <p:cNvGrpSpPr/>
            <p:nvPr/>
          </p:nvGrpSpPr>
          <p:grpSpPr>
            <a:xfrm rot="2154424">
              <a:off x="9822376" y="5911598"/>
              <a:ext cx="381478" cy="540410"/>
              <a:chOff x="4739210" y="3546527"/>
              <a:chExt cx="467997" cy="662974"/>
            </a:xfrm>
          </p:grpSpPr>
          <p:sp>
            <p:nvSpPr>
              <p:cNvPr id="90" name="Freeform: Shape 89">
                <a:extLst>
                  <a:ext uri="{FF2B5EF4-FFF2-40B4-BE49-F238E27FC236}">
                    <a16:creationId xmlns:a16="http://schemas.microsoft.com/office/drawing/2014/main" id="{E1CED47F-94CE-489C-903E-33079A1433D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AF923E0-3077-4368-8EF2-88B5EFBD83E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2" name="Group 91">
              <a:extLst>
                <a:ext uri="{FF2B5EF4-FFF2-40B4-BE49-F238E27FC236}">
                  <a16:creationId xmlns:a16="http://schemas.microsoft.com/office/drawing/2014/main" id="{1A151F41-4EC0-4811-8A4B-AFEC6FFB5E96}"/>
                </a:ext>
              </a:extLst>
            </p:cNvPr>
            <p:cNvGrpSpPr>
              <a:grpSpLocks noChangeAspect="1"/>
            </p:cNvGrpSpPr>
            <p:nvPr/>
          </p:nvGrpSpPr>
          <p:grpSpPr>
            <a:xfrm rot="20442647">
              <a:off x="4405590" y="6362508"/>
              <a:ext cx="406779" cy="455955"/>
              <a:chOff x="4654294" y="4434680"/>
              <a:chExt cx="406779" cy="455955"/>
            </a:xfrm>
          </p:grpSpPr>
          <p:sp>
            <p:nvSpPr>
              <p:cNvPr id="93" name="Freeform: Shape 92">
                <a:extLst>
                  <a:ext uri="{FF2B5EF4-FFF2-40B4-BE49-F238E27FC236}">
                    <a16:creationId xmlns:a16="http://schemas.microsoft.com/office/drawing/2014/main" id="{2D0366AF-76E1-4C2D-8273-11F32DECFB4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98CA2CF-82A6-4DF8-8B10-C4F76520D3C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5" name="Group 94">
              <a:extLst>
                <a:ext uri="{FF2B5EF4-FFF2-40B4-BE49-F238E27FC236}">
                  <a16:creationId xmlns:a16="http://schemas.microsoft.com/office/drawing/2014/main" id="{763D8961-A049-4E82-AAF4-E2CB60A5D461}"/>
                </a:ext>
              </a:extLst>
            </p:cNvPr>
            <p:cNvGrpSpPr/>
            <p:nvPr/>
          </p:nvGrpSpPr>
          <p:grpSpPr>
            <a:xfrm>
              <a:off x="1490283" y="5635640"/>
              <a:ext cx="461573" cy="534553"/>
              <a:chOff x="3902872" y="3694206"/>
              <a:chExt cx="633507" cy="733672"/>
            </a:xfrm>
          </p:grpSpPr>
          <p:sp>
            <p:nvSpPr>
              <p:cNvPr id="96" name="Freeform: Shape 95">
                <a:extLst>
                  <a:ext uri="{FF2B5EF4-FFF2-40B4-BE49-F238E27FC236}">
                    <a16:creationId xmlns:a16="http://schemas.microsoft.com/office/drawing/2014/main" id="{E9DB2C5B-B376-41F1-9309-63AA9EE279AF}"/>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359C4B7-9F6E-4959-964B-7E2F5BCE79EB}"/>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1C8B8E2E-1769-4C0B-AF1D-1DF937C4924D}"/>
                </a:ext>
              </a:extLst>
            </p:cNvPr>
            <p:cNvGrpSpPr>
              <a:grpSpLocks noChangeAspect="1"/>
            </p:cNvGrpSpPr>
            <p:nvPr/>
          </p:nvGrpSpPr>
          <p:grpSpPr>
            <a:xfrm>
              <a:off x="244688" y="5729446"/>
              <a:ext cx="406779" cy="455955"/>
              <a:chOff x="4654294" y="4434680"/>
              <a:chExt cx="406779" cy="455955"/>
            </a:xfrm>
          </p:grpSpPr>
          <p:sp>
            <p:nvSpPr>
              <p:cNvPr id="99" name="Freeform: Shape 98">
                <a:extLst>
                  <a:ext uri="{FF2B5EF4-FFF2-40B4-BE49-F238E27FC236}">
                    <a16:creationId xmlns:a16="http://schemas.microsoft.com/office/drawing/2014/main" id="{609781C7-02CA-4DB8-A797-7E0B9FB7690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47E8FAA-5850-49CE-A06F-FA3D218542E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1" name="Group 100">
              <a:extLst>
                <a:ext uri="{FF2B5EF4-FFF2-40B4-BE49-F238E27FC236}">
                  <a16:creationId xmlns:a16="http://schemas.microsoft.com/office/drawing/2014/main" id="{C7608D7A-9692-4E10-B84D-80FCE4339543}"/>
                </a:ext>
              </a:extLst>
            </p:cNvPr>
            <p:cNvGrpSpPr/>
            <p:nvPr/>
          </p:nvGrpSpPr>
          <p:grpSpPr>
            <a:xfrm rot="2154424">
              <a:off x="624890" y="6190197"/>
              <a:ext cx="381478" cy="540410"/>
              <a:chOff x="4739210" y="3546527"/>
              <a:chExt cx="467997" cy="662974"/>
            </a:xfrm>
          </p:grpSpPr>
          <p:sp>
            <p:nvSpPr>
              <p:cNvPr id="102" name="Freeform: Shape 101">
                <a:extLst>
                  <a:ext uri="{FF2B5EF4-FFF2-40B4-BE49-F238E27FC236}">
                    <a16:creationId xmlns:a16="http://schemas.microsoft.com/office/drawing/2014/main" id="{33D9B34C-FC10-454F-A53B-95F81E80662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EF5A4CD-4A0E-412C-9EA1-435AC91E0E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4" name="Group 103">
              <a:extLst>
                <a:ext uri="{FF2B5EF4-FFF2-40B4-BE49-F238E27FC236}">
                  <a16:creationId xmlns:a16="http://schemas.microsoft.com/office/drawing/2014/main" id="{E6D44693-D38D-43D1-A7EE-C0456A079F1C}"/>
                </a:ext>
              </a:extLst>
            </p:cNvPr>
            <p:cNvGrpSpPr/>
            <p:nvPr/>
          </p:nvGrpSpPr>
          <p:grpSpPr>
            <a:xfrm rot="4347284">
              <a:off x="5400718" y="6375987"/>
              <a:ext cx="381478" cy="540410"/>
              <a:chOff x="4739210" y="3546527"/>
              <a:chExt cx="467997" cy="662974"/>
            </a:xfrm>
          </p:grpSpPr>
          <p:sp>
            <p:nvSpPr>
              <p:cNvPr id="105" name="Freeform: Shape 104">
                <a:extLst>
                  <a:ext uri="{FF2B5EF4-FFF2-40B4-BE49-F238E27FC236}">
                    <a16:creationId xmlns:a16="http://schemas.microsoft.com/office/drawing/2014/main" id="{E7749226-3A6C-48C0-882B-DF4D00DD7CE3}"/>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D962F8F-3BFD-4F9A-8755-875FD10895B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7" name="Group 106">
              <a:extLst>
                <a:ext uri="{FF2B5EF4-FFF2-40B4-BE49-F238E27FC236}">
                  <a16:creationId xmlns:a16="http://schemas.microsoft.com/office/drawing/2014/main" id="{48B5E884-E355-4AAE-871B-656F3CDCDD9D}"/>
                </a:ext>
              </a:extLst>
            </p:cNvPr>
            <p:cNvGrpSpPr/>
            <p:nvPr/>
          </p:nvGrpSpPr>
          <p:grpSpPr>
            <a:xfrm rot="4347284">
              <a:off x="835999" y="5813489"/>
              <a:ext cx="381478" cy="540410"/>
              <a:chOff x="4739210" y="3546527"/>
              <a:chExt cx="467997" cy="662974"/>
            </a:xfrm>
          </p:grpSpPr>
          <p:sp>
            <p:nvSpPr>
              <p:cNvPr id="108" name="Freeform: Shape 107">
                <a:extLst>
                  <a:ext uri="{FF2B5EF4-FFF2-40B4-BE49-F238E27FC236}">
                    <a16:creationId xmlns:a16="http://schemas.microsoft.com/office/drawing/2014/main" id="{90C3D151-5ABE-4562-987F-F202583A232B}"/>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F2D8B82-E5A9-4971-9FEB-BF067AC96A98}"/>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0" name="Group 109">
              <a:extLst>
                <a:ext uri="{FF2B5EF4-FFF2-40B4-BE49-F238E27FC236}">
                  <a16:creationId xmlns:a16="http://schemas.microsoft.com/office/drawing/2014/main" id="{4FD590FB-E98B-4D0D-B75B-992BAD7CFEFA}"/>
                </a:ext>
              </a:extLst>
            </p:cNvPr>
            <p:cNvGrpSpPr/>
            <p:nvPr/>
          </p:nvGrpSpPr>
          <p:grpSpPr>
            <a:xfrm rot="4347284">
              <a:off x="6358806" y="6251119"/>
              <a:ext cx="381478" cy="540410"/>
              <a:chOff x="4739210" y="3546527"/>
              <a:chExt cx="467997" cy="662974"/>
            </a:xfrm>
          </p:grpSpPr>
          <p:sp>
            <p:nvSpPr>
              <p:cNvPr id="111" name="Freeform: Shape 110">
                <a:extLst>
                  <a:ext uri="{FF2B5EF4-FFF2-40B4-BE49-F238E27FC236}">
                    <a16:creationId xmlns:a16="http://schemas.microsoft.com/office/drawing/2014/main" id="{6C138A90-EFDE-4DBB-98E8-C934FFF531B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46785DC-67EB-4047-9C48-D22904001936}"/>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3" name="Group 112">
              <a:extLst>
                <a:ext uri="{FF2B5EF4-FFF2-40B4-BE49-F238E27FC236}">
                  <a16:creationId xmlns:a16="http://schemas.microsoft.com/office/drawing/2014/main" id="{73BB9208-B884-47FA-96D1-DCB12CBCE99F}"/>
                </a:ext>
              </a:extLst>
            </p:cNvPr>
            <p:cNvGrpSpPr/>
            <p:nvPr/>
          </p:nvGrpSpPr>
          <p:grpSpPr>
            <a:xfrm rot="4347284">
              <a:off x="8909896" y="6402971"/>
              <a:ext cx="381478" cy="540410"/>
              <a:chOff x="4739210" y="3546527"/>
              <a:chExt cx="467997" cy="662974"/>
            </a:xfrm>
          </p:grpSpPr>
          <p:sp>
            <p:nvSpPr>
              <p:cNvPr id="114" name="Freeform: Shape 113">
                <a:extLst>
                  <a:ext uri="{FF2B5EF4-FFF2-40B4-BE49-F238E27FC236}">
                    <a16:creationId xmlns:a16="http://schemas.microsoft.com/office/drawing/2014/main" id="{87FDD67B-ADE0-4B44-BF93-23BFB45914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38F9FA6-11BA-4150-A160-85621697776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6" name="Group 115">
              <a:extLst>
                <a:ext uri="{FF2B5EF4-FFF2-40B4-BE49-F238E27FC236}">
                  <a16:creationId xmlns:a16="http://schemas.microsoft.com/office/drawing/2014/main" id="{4593865F-16F3-47CF-B35F-A2B98CDEE2CA}"/>
                </a:ext>
              </a:extLst>
            </p:cNvPr>
            <p:cNvGrpSpPr/>
            <p:nvPr/>
          </p:nvGrpSpPr>
          <p:grpSpPr>
            <a:xfrm rot="17654431">
              <a:off x="9935893" y="6334879"/>
              <a:ext cx="381478" cy="540410"/>
              <a:chOff x="4739210" y="3546527"/>
              <a:chExt cx="467997" cy="662974"/>
            </a:xfrm>
          </p:grpSpPr>
          <p:sp>
            <p:nvSpPr>
              <p:cNvPr id="117" name="Freeform: Shape 116">
                <a:extLst>
                  <a:ext uri="{FF2B5EF4-FFF2-40B4-BE49-F238E27FC236}">
                    <a16:creationId xmlns:a16="http://schemas.microsoft.com/office/drawing/2014/main" id="{E83CD7DB-8808-4C76-8F68-7B2AC96951B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A017AEB-C064-480E-B245-195D9ADAA66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9" name="Group 118">
              <a:extLst>
                <a:ext uri="{FF2B5EF4-FFF2-40B4-BE49-F238E27FC236}">
                  <a16:creationId xmlns:a16="http://schemas.microsoft.com/office/drawing/2014/main" id="{33150C17-588D-4397-B7E6-C682290D83E0}"/>
                </a:ext>
              </a:extLst>
            </p:cNvPr>
            <p:cNvGrpSpPr/>
            <p:nvPr/>
          </p:nvGrpSpPr>
          <p:grpSpPr>
            <a:xfrm rot="17654431">
              <a:off x="7259506" y="6354384"/>
              <a:ext cx="381478" cy="540410"/>
              <a:chOff x="4739210" y="3546527"/>
              <a:chExt cx="467997" cy="662974"/>
            </a:xfrm>
          </p:grpSpPr>
          <p:sp>
            <p:nvSpPr>
              <p:cNvPr id="120" name="Freeform: Shape 119">
                <a:extLst>
                  <a:ext uri="{FF2B5EF4-FFF2-40B4-BE49-F238E27FC236}">
                    <a16:creationId xmlns:a16="http://schemas.microsoft.com/office/drawing/2014/main" id="{7E6F88B3-E835-481B-A0E2-127E4FAAAA5D}"/>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277F32B-1A49-498D-8955-E23A4AC272E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2" name="Group 121">
              <a:extLst>
                <a:ext uri="{FF2B5EF4-FFF2-40B4-BE49-F238E27FC236}">
                  <a16:creationId xmlns:a16="http://schemas.microsoft.com/office/drawing/2014/main" id="{C8EF8D7B-87EF-4579-8BF0-FD69DAA5407C}"/>
                </a:ext>
              </a:extLst>
            </p:cNvPr>
            <p:cNvGrpSpPr/>
            <p:nvPr/>
          </p:nvGrpSpPr>
          <p:grpSpPr>
            <a:xfrm rot="17654431">
              <a:off x="3754564" y="5783446"/>
              <a:ext cx="381478" cy="540410"/>
              <a:chOff x="4739210" y="3546527"/>
              <a:chExt cx="467997" cy="662974"/>
            </a:xfrm>
          </p:grpSpPr>
          <p:sp>
            <p:nvSpPr>
              <p:cNvPr id="123" name="Freeform: Shape 122">
                <a:extLst>
                  <a:ext uri="{FF2B5EF4-FFF2-40B4-BE49-F238E27FC236}">
                    <a16:creationId xmlns:a16="http://schemas.microsoft.com/office/drawing/2014/main" id="{020E655F-5135-4EC6-B281-81F83FCC12B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8E812D0-8400-4B24-9DF5-944291A5A5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5" name="Group 124">
              <a:extLst>
                <a:ext uri="{FF2B5EF4-FFF2-40B4-BE49-F238E27FC236}">
                  <a16:creationId xmlns:a16="http://schemas.microsoft.com/office/drawing/2014/main" id="{298753CF-E247-4AED-B95B-874F432B56EC}"/>
                </a:ext>
              </a:extLst>
            </p:cNvPr>
            <p:cNvGrpSpPr/>
            <p:nvPr/>
          </p:nvGrpSpPr>
          <p:grpSpPr>
            <a:xfrm rot="17654431">
              <a:off x="249622" y="5212508"/>
              <a:ext cx="381478" cy="540410"/>
              <a:chOff x="4739210" y="3546527"/>
              <a:chExt cx="467997" cy="662974"/>
            </a:xfrm>
          </p:grpSpPr>
          <p:sp>
            <p:nvSpPr>
              <p:cNvPr id="126" name="Freeform: Shape 125">
                <a:extLst>
                  <a:ext uri="{FF2B5EF4-FFF2-40B4-BE49-F238E27FC236}">
                    <a16:creationId xmlns:a16="http://schemas.microsoft.com/office/drawing/2014/main" id="{256E3D18-352F-4973-BA0E-CFCDE202201F}"/>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00DA096-75B2-471D-9097-E3A71C4EC01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2332B3F2-509F-4A82-B9A8-F0E8F1E59E7A}"/>
                </a:ext>
              </a:extLst>
            </p:cNvPr>
            <p:cNvGrpSpPr>
              <a:grpSpLocks noChangeAspect="1"/>
            </p:cNvGrpSpPr>
            <p:nvPr/>
          </p:nvGrpSpPr>
          <p:grpSpPr>
            <a:xfrm>
              <a:off x="8040012" y="6396612"/>
              <a:ext cx="406779" cy="455955"/>
              <a:chOff x="4654294" y="4434680"/>
              <a:chExt cx="406779" cy="455955"/>
            </a:xfrm>
          </p:grpSpPr>
          <p:sp>
            <p:nvSpPr>
              <p:cNvPr id="129" name="Freeform: Shape 128">
                <a:extLst>
                  <a:ext uri="{FF2B5EF4-FFF2-40B4-BE49-F238E27FC236}">
                    <a16:creationId xmlns:a16="http://schemas.microsoft.com/office/drawing/2014/main" id="{49BE73D1-E95C-4CA2-BD63-115C43E3E410}"/>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AA5C9F0-E709-4B9E-B711-1BC2A8F704B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85AAE7D4-43D9-4A26-8382-44D4F24E4EA3}"/>
                </a:ext>
              </a:extLst>
            </p:cNvPr>
            <p:cNvGrpSpPr>
              <a:grpSpLocks noChangeAspect="1"/>
            </p:cNvGrpSpPr>
            <p:nvPr/>
          </p:nvGrpSpPr>
          <p:grpSpPr>
            <a:xfrm rot="1447369">
              <a:off x="6803335" y="5939898"/>
              <a:ext cx="406779" cy="455955"/>
              <a:chOff x="4654294" y="4434680"/>
              <a:chExt cx="406779" cy="455955"/>
            </a:xfrm>
          </p:grpSpPr>
          <p:sp>
            <p:nvSpPr>
              <p:cNvPr id="132" name="Freeform: Shape 131">
                <a:extLst>
                  <a:ext uri="{FF2B5EF4-FFF2-40B4-BE49-F238E27FC236}">
                    <a16:creationId xmlns:a16="http://schemas.microsoft.com/office/drawing/2014/main" id="{4178CF5E-3F0E-48A8-8551-DFD898B3B47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A3686BC-D9A5-452D-940F-3785EE413C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4" name="Group 133">
              <a:extLst>
                <a:ext uri="{FF2B5EF4-FFF2-40B4-BE49-F238E27FC236}">
                  <a16:creationId xmlns:a16="http://schemas.microsoft.com/office/drawing/2014/main" id="{1AB47CF0-59F3-4BE0-8E49-5D57BD109F55}"/>
                </a:ext>
              </a:extLst>
            </p:cNvPr>
            <p:cNvGrpSpPr/>
            <p:nvPr/>
          </p:nvGrpSpPr>
          <p:grpSpPr>
            <a:xfrm>
              <a:off x="10864459" y="6244864"/>
              <a:ext cx="461573" cy="534553"/>
              <a:chOff x="3902872" y="3694206"/>
              <a:chExt cx="633507" cy="733672"/>
            </a:xfrm>
          </p:grpSpPr>
          <p:sp>
            <p:nvSpPr>
              <p:cNvPr id="135" name="Freeform: Shape 134">
                <a:extLst>
                  <a:ext uri="{FF2B5EF4-FFF2-40B4-BE49-F238E27FC236}">
                    <a16:creationId xmlns:a16="http://schemas.microsoft.com/office/drawing/2014/main" id="{046AC5F3-9889-48AF-B05E-77F0CAAF8DC7}"/>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46B22AD-CC16-4A44-9EDB-9D6BA9C401C5}"/>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7" name="Group 136">
              <a:extLst>
                <a:ext uri="{FF2B5EF4-FFF2-40B4-BE49-F238E27FC236}">
                  <a16:creationId xmlns:a16="http://schemas.microsoft.com/office/drawing/2014/main" id="{A5108C95-80A1-4B85-85E0-70478D68A79E}"/>
                </a:ext>
              </a:extLst>
            </p:cNvPr>
            <p:cNvGrpSpPr>
              <a:grpSpLocks noChangeAspect="1"/>
            </p:cNvGrpSpPr>
            <p:nvPr/>
          </p:nvGrpSpPr>
          <p:grpSpPr>
            <a:xfrm>
              <a:off x="10513526" y="6043890"/>
              <a:ext cx="406779" cy="455955"/>
              <a:chOff x="4654294" y="4434680"/>
              <a:chExt cx="406779" cy="455955"/>
            </a:xfrm>
          </p:grpSpPr>
          <p:sp>
            <p:nvSpPr>
              <p:cNvPr id="138" name="Freeform: Shape 137">
                <a:extLst>
                  <a:ext uri="{FF2B5EF4-FFF2-40B4-BE49-F238E27FC236}">
                    <a16:creationId xmlns:a16="http://schemas.microsoft.com/office/drawing/2014/main" id="{5CCF3628-8BDA-42CE-9CAF-E70C10FF136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A681ADC-9DE5-4C55-B4FD-365928BEA8D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B6F9BAD5-EBA5-4998-9DF5-8BC47723A4B9}"/>
                </a:ext>
              </a:extLst>
            </p:cNvPr>
            <p:cNvGrpSpPr/>
            <p:nvPr/>
          </p:nvGrpSpPr>
          <p:grpSpPr>
            <a:xfrm rot="2154424">
              <a:off x="11005917" y="5799590"/>
              <a:ext cx="381478" cy="540410"/>
              <a:chOff x="4739210" y="3546527"/>
              <a:chExt cx="467997" cy="662974"/>
            </a:xfrm>
          </p:grpSpPr>
          <p:sp>
            <p:nvSpPr>
              <p:cNvPr id="141" name="Freeform: Shape 140">
                <a:extLst>
                  <a:ext uri="{FF2B5EF4-FFF2-40B4-BE49-F238E27FC236}">
                    <a16:creationId xmlns:a16="http://schemas.microsoft.com/office/drawing/2014/main" id="{FF297237-72E0-4FB1-9B94-D99B67E1FFC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FB64935-46C1-44C3-BE46-CB8060FFF9B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3" name="Group 142">
              <a:extLst>
                <a:ext uri="{FF2B5EF4-FFF2-40B4-BE49-F238E27FC236}">
                  <a16:creationId xmlns:a16="http://schemas.microsoft.com/office/drawing/2014/main" id="{81EF42D5-5825-42A2-97DE-C2ADAAD21FAD}"/>
                </a:ext>
              </a:extLst>
            </p:cNvPr>
            <p:cNvGrpSpPr/>
            <p:nvPr/>
          </p:nvGrpSpPr>
          <p:grpSpPr>
            <a:xfrm rot="4347284">
              <a:off x="10485754" y="6433250"/>
              <a:ext cx="381478" cy="540410"/>
              <a:chOff x="4739210" y="3546527"/>
              <a:chExt cx="467997" cy="662974"/>
            </a:xfrm>
          </p:grpSpPr>
          <p:sp>
            <p:nvSpPr>
              <p:cNvPr id="144" name="Freeform: Shape 143">
                <a:extLst>
                  <a:ext uri="{FF2B5EF4-FFF2-40B4-BE49-F238E27FC236}">
                    <a16:creationId xmlns:a16="http://schemas.microsoft.com/office/drawing/2014/main" id="{A3726B79-BFE3-4136-BCAD-207A6401A3B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0925709-AFEE-4E6C-A9F5-E0D06ED3606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6" name="Group 145">
              <a:extLst>
                <a:ext uri="{FF2B5EF4-FFF2-40B4-BE49-F238E27FC236}">
                  <a16:creationId xmlns:a16="http://schemas.microsoft.com/office/drawing/2014/main" id="{C7BAEBFA-D3F2-4B19-B506-60B44A3F692A}"/>
                </a:ext>
              </a:extLst>
            </p:cNvPr>
            <p:cNvGrpSpPr>
              <a:grpSpLocks noChangeAspect="1"/>
            </p:cNvGrpSpPr>
            <p:nvPr/>
          </p:nvGrpSpPr>
          <p:grpSpPr>
            <a:xfrm rot="1447369">
              <a:off x="11452249" y="6398208"/>
              <a:ext cx="406779" cy="455955"/>
              <a:chOff x="4654294" y="4434680"/>
              <a:chExt cx="406779" cy="455955"/>
            </a:xfrm>
          </p:grpSpPr>
          <p:sp>
            <p:nvSpPr>
              <p:cNvPr id="147" name="Freeform: Shape 146">
                <a:extLst>
                  <a:ext uri="{FF2B5EF4-FFF2-40B4-BE49-F238E27FC236}">
                    <a16:creationId xmlns:a16="http://schemas.microsoft.com/office/drawing/2014/main" id="{0037056E-11AB-4C15-BA28-123FD0119CA4}"/>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798C5F4-7FED-4839-88C2-BF2A25C2AAD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9" name="Group 148">
              <a:extLst>
                <a:ext uri="{FF2B5EF4-FFF2-40B4-BE49-F238E27FC236}">
                  <a16:creationId xmlns:a16="http://schemas.microsoft.com/office/drawing/2014/main" id="{ECF4628A-2252-400C-9978-B3B84A3C5FEC}"/>
                </a:ext>
              </a:extLst>
            </p:cNvPr>
            <p:cNvGrpSpPr>
              <a:grpSpLocks noChangeAspect="1"/>
            </p:cNvGrpSpPr>
            <p:nvPr/>
          </p:nvGrpSpPr>
          <p:grpSpPr>
            <a:xfrm rot="21320338">
              <a:off x="11412916" y="6016886"/>
              <a:ext cx="406779" cy="455955"/>
              <a:chOff x="4654294" y="4434680"/>
              <a:chExt cx="406779" cy="455955"/>
            </a:xfrm>
          </p:grpSpPr>
          <p:sp>
            <p:nvSpPr>
              <p:cNvPr id="150" name="Freeform: Shape 149">
                <a:extLst>
                  <a:ext uri="{FF2B5EF4-FFF2-40B4-BE49-F238E27FC236}">
                    <a16:creationId xmlns:a16="http://schemas.microsoft.com/office/drawing/2014/main" id="{F91F1CF7-81BB-4228-93D9-CC2BEE623A7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19741F8-7A7C-43B2-9DDE-14E9ECBECF2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2" name="Group 151">
              <a:extLst>
                <a:ext uri="{FF2B5EF4-FFF2-40B4-BE49-F238E27FC236}">
                  <a16:creationId xmlns:a16="http://schemas.microsoft.com/office/drawing/2014/main" id="{EF8B8CF2-D81E-44A2-91FF-7CEE2E1ACC32}"/>
                </a:ext>
              </a:extLst>
            </p:cNvPr>
            <p:cNvGrpSpPr>
              <a:grpSpLocks noChangeAspect="1"/>
            </p:cNvGrpSpPr>
            <p:nvPr/>
          </p:nvGrpSpPr>
          <p:grpSpPr>
            <a:xfrm rot="19798675">
              <a:off x="11828492" y="6362814"/>
              <a:ext cx="406779" cy="455955"/>
              <a:chOff x="4654294" y="4434680"/>
              <a:chExt cx="406779" cy="455955"/>
            </a:xfrm>
          </p:grpSpPr>
          <p:sp>
            <p:nvSpPr>
              <p:cNvPr id="153" name="Freeform: Shape 152">
                <a:extLst>
                  <a:ext uri="{FF2B5EF4-FFF2-40B4-BE49-F238E27FC236}">
                    <a16:creationId xmlns:a16="http://schemas.microsoft.com/office/drawing/2014/main" id="{FDF43A37-611A-463C-A210-20569A05E60F}"/>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8C8568D-0E72-483F-8242-F60CD9993F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DF3EFBB5-F0B2-4C1C-8040-7C3E356E6874}"/>
                </a:ext>
              </a:extLst>
            </p:cNvPr>
            <p:cNvGrpSpPr>
              <a:grpSpLocks noChangeAspect="1"/>
            </p:cNvGrpSpPr>
            <p:nvPr/>
          </p:nvGrpSpPr>
          <p:grpSpPr>
            <a:xfrm rot="19798675">
              <a:off x="8767930" y="5803717"/>
              <a:ext cx="406779" cy="455955"/>
              <a:chOff x="4654294" y="4434680"/>
              <a:chExt cx="406779" cy="455955"/>
            </a:xfrm>
          </p:grpSpPr>
          <p:sp>
            <p:nvSpPr>
              <p:cNvPr id="156" name="Freeform: Shape 155">
                <a:extLst>
                  <a:ext uri="{FF2B5EF4-FFF2-40B4-BE49-F238E27FC236}">
                    <a16:creationId xmlns:a16="http://schemas.microsoft.com/office/drawing/2014/main" id="{6B211385-FB94-4AB6-A77B-CCF44E4AA8E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8AD93C8-342F-414C-8BC1-882B01A3B88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DE809008-E154-4F14-86E8-28B8CE1C4DFC}"/>
                </a:ext>
              </a:extLst>
            </p:cNvPr>
            <p:cNvGrpSpPr/>
            <p:nvPr/>
          </p:nvGrpSpPr>
          <p:grpSpPr>
            <a:xfrm rot="2338273">
              <a:off x="2778969" y="5670691"/>
              <a:ext cx="461573" cy="534553"/>
              <a:chOff x="3902872" y="3694206"/>
              <a:chExt cx="633507" cy="733672"/>
            </a:xfrm>
          </p:grpSpPr>
          <p:sp>
            <p:nvSpPr>
              <p:cNvPr id="159" name="Freeform: Shape 158">
                <a:extLst>
                  <a:ext uri="{FF2B5EF4-FFF2-40B4-BE49-F238E27FC236}">
                    <a16:creationId xmlns:a16="http://schemas.microsoft.com/office/drawing/2014/main" id="{D87ABB94-C796-412B-B244-382F381EAC7C}"/>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ACC4C0-6073-4B5A-8D0D-227591A0697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9A75F46A-0E36-4A1B-B623-37429D25834F}"/>
                </a:ext>
              </a:extLst>
            </p:cNvPr>
            <p:cNvGrpSpPr/>
            <p:nvPr/>
          </p:nvGrpSpPr>
          <p:grpSpPr>
            <a:xfrm rot="2338273">
              <a:off x="1054964" y="5164831"/>
              <a:ext cx="461573" cy="534553"/>
              <a:chOff x="3902872" y="3694206"/>
              <a:chExt cx="633507" cy="733672"/>
            </a:xfrm>
          </p:grpSpPr>
          <p:sp>
            <p:nvSpPr>
              <p:cNvPr id="162" name="Freeform: Shape 161">
                <a:extLst>
                  <a:ext uri="{FF2B5EF4-FFF2-40B4-BE49-F238E27FC236}">
                    <a16:creationId xmlns:a16="http://schemas.microsoft.com/office/drawing/2014/main" id="{E4F589C4-90D9-41D3-8651-24C779394819}"/>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C591318-8D77-446F-81C9-4CC6D8B06D63}"/>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4" name="Group 163">
              <a:extLst>
                <a:ext uri="{FF2B5EF4-FFF2-40B4-BE49-F238E27FC236}">
                  <a16:creationId xmlns:a16="http://schemas.microsoft.com/office/drawing/2014/main" id="{03831C2D-FDB1-46B9-9E40-27457C86DA78}"/>
                </a:ext>
              </a:extLst>
            </p:cNvPr>
            <p:cNvGrpSpPr/>
            <p:nvPr/>
          </p:nvGrpSpPr>
          <p:grpSpPr>
            <a:xfrm rot="2338273">
              <a:off x="7636327" y="5536060"/>
              <a:ext cx="461573" cy="534553"/>
              <a:chOff x="3902872" y="3694206"/>
              <a:chExt cx="633507" cy="733672"/>
            </a:xfrm>
          </p:grpSpPr>
          <p:sp>
            <p:nvSpPr>
              <p:cNvPr id="165" name="Freeform: Shape 164">
                <a:extLst>
                  <a:ext uri="{FF2B5EF4-FFF2-40B4-BE49-F238E27FC236}">
                    <a16:creationId xmlns:a16="http://schemas.microsoft.com/office/drawing/2014/main" id="{A9D5E319-4A4F-4276-B890-00E6C1B3E0B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66DEDD2-29D1-424A-9EFB-2F101FACC397}"/>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59B50950-3EC9-4A56-94CE-636809A0DB41}"/>
                </a:ext>
              </a:extLst>
            </p:cNvPr>
            <p:cNvGrpSpPr/>
            <p:nvPr/>
          </p:nvGrpSpPr>
          <p:grpSpPr>
            <a:xfrm rot="2338273">
              <a:off x="10652908" y="4740475"/>
              <a:ext cx="461573" cy="534553"/>
              <a:chOff x="3902872" y="3694206"/>
              <a:chExt cx="633507" cy="733672"/>
            </a:xfrm>
          </p:grpSpPr>
          <p:sp>
            <p:nvSpPr>
              <p:cNvPr id="168" name="Freeform: Shape 167">
                <a:extLst>
                  <a:ext uri="{FF2B5EF4-FFF2-40B4-BE49-F238E27FC236}">
                    <a16:creationId xmlns:a16="http://schemas.microsoft.com/office/drawing/2014/main" id="{9582A6C7-8B8D-4F96-A1A7-BC76E3F1AD7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8F7BBC2-D6E2-4C9B-B4C9-6330803E191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sp>
        <p:nvSpPr>
          <p:cNvPr id="198" name="Text Placeholder 10">
            <a:extLst>
              <a:ext uri="{FF2B5EF4-FFF2-40B4-BE49-F238E27FC236}">
                <a16:creationId xmlns:a16="http://schemas.microsoft.com/office/drawing/2014/main" id="{441170C7-7FC6-4024-8B07-B99A34DCF84C}"/>
              </a:ext>
            </a:extLst>
          </p:cNvPr>
          <p:cNvSpPr txBox="1">
            <a:spLocks/>
          </p:cNvSpPr>
          <p:nvPr/>
        </p:nvSpPr>
        <p:spPr>
          <a:xfrm>
            <a:off x="8609653" y="4468894"/>
            <a:ext cx="1624234"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800" b="1" spc="300" dirty="0">
                <a:solidFill>
                  <a:schemeClr val="bg1"/>
                </a:solidFill>
                <a:cs typeface="Arial" pitchFamily="34" charset="0"/>
              </a:rPr>
              <a:t>Coffee</a:t>
            </a:r>
          </a:p>
        </p:txBody>
      </p:sp>
      <p:grpSp>
        <p:nvGrpSpPr>
          <p:cNvPr id="208" name="Group 207">
            <a:extLst>
              <a:ext uri="{FF2B5EF4-FFF2-40B4-BE49-F238E27FC236}">
                <a16:creationId xmlns:a16="http://schemas.microsoft.com/office/drawing/2014/main" id="{A97E8A2C-074E-48F7-BC68-1C64236D1389}"/>
              </a:ext>
            </a:extLst>
          </p:cNvPr>
          <p:cNvGrpSpPr/>
          <p:nvPr/>
        </p:nvGrpSpPr>
        <p:grpSpPr>
          <a:xfrm>
            <a:off x="9066745" y="4134024"/>
            <a:ext cx="867574" cy="417474"/>
            <a:chOff x="8346474" y="3763675"/>
            <a:chExt cx="1869930" cy="899805"/>
          </a:xfrm>
        </p:grpSpPr>
        <p:grpSp>
          <p:nvGrpSpPr>
            <p:cNvPr id="199" name="Group 198">
              <a:extLst>
                <a:ext uri="{FF2B5EF4-FFF2-40B4-BE49-F238E27FC236}">
                  <a16:creationId xmlns:a16="http://schemas.microsoft.com/office/drawing/2014/main" id="{129245BC-8B95-48A0-9DE3-A7165A274362}"/>
                </a:ext>
              </a:extLst>
            </p:cNvPr>
            <p:cNvGrpSpPr/>
            <p:nvPr/>
          </p:nvGrpSpPr>
          <p:grpSpPr>
            <a:xfrm>
              <a:off x="8346474" y="3821918"/>
              <a:ext cx="633507" cy="733672"/>
              <a:chOff x="5515874" y="3035026"/>
              <a:chExt cx="633507" cy="733672"/>
            </a:xfrm>
            <a:solidFill>
              <a:schemeClr val="bg1"/>
            </a:solidFill>
          </p:grpSpPr>
          <p:sp>
            <p:nvSpPr>
              <p:cNvPr id="200" name="Freeform: Shape 199">
                <a:extLst>
                  <a:ext uri="{FF2B5EF4-FFF2-40B4-BE49-F238E27FC236}">
                    <a16:creationId xmlns:a16="http://schemas.microsoft.com/office/drawing/2014/main" id="{9FA79C15-3197-4BCF-8132-009B94408460}"/>
                  </a:ext>
                </a:extLst>
              </p:cNvPr>
              <p:cNvSpPr/>
              <p:nvPr/>
            </p:nvSpPr>
            <p:spPr>
              <a:xfrm>
                <a:off x="5515874" y="315284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7995A65-77B6-4CEE-ACBD-E5D29B49524D}"/>
                  </a:ext>
                </a:extLst>
              </p:cNvPr>
              <p:cNvSpPr/>
              <p:nvPr/>
            </p:nvSpPr>
            <p:spPr>
              <a:xfrm>
                <a:off x="5575568" y="303502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grpSp>
        <p:grpSp>
          <p:nvGrpSpPr>
            <p:cNvPr id="202" name="Group 201">
              <a:extLst>
                <a:ext uri="{FF2B5EF4-FFF2-40B4-BE49-F238E27FC236}">
                  <a16:creationId xmlns:a16="http://schemas.microsoft.com/office/drawing/2014/main" id="{07D5AE9C-BF5E-4CC4-8A5E-26CA5DC3452D}"/>
                </a:ext>
              </a:extLst>
            </p:cNvPr>
            <p:cNvGrpSpPr/>
            <p:nvPr/>
          </p:nvGrpSpPr>
          <p:grpSpPr>
            <a:xfrm>
              <a:off x="9208031" y="3763675"/>
              <a:ext cx="467997" cy="662974"/>
              <a:chOff x="6352212" y="2887347"/>
              <a:chExt cx="467997" cy="662974"/>
            </a:xfrm>
            <a:solidFill>
              <a:schemeClr val="bg1"/>
            </a:solidFill>
          </p:grpSpPr>
          <p:sp>
            <p:nvSpPr>
              <p:cNvPr id="203" name="Freeform: Shape 202">
                <a:extLst>
                  <a:ext uri="{FF2B5EF4-FFF2-40B4-BE49-F238E27FC236}">
                    <a16:creationId xmlns:a16="http://schemas.microsoft.com/office/drawing/2014/main" id="{B94C0A2D-BE2A-47F7-A2C9-A047013F60B8}"/>
                  </a:ext>
                </a:extLst>
              </p:cNvPr>
              <p:cNvSpPr/>
              <p:nvPr/>
            </p:nvSpPr>
            <p:spPr>
              <a:xfrm>
                <a:off x="6352212" y="289768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B668D0E-DCEB-461E-9D2E-18BF1D881396}"/>
                  </a:ext>
                </a:extLst>
              </p:cNvPr>
              <p:cNvSpPr/>
              <p:nvPr/>
            </p:nvSpPr>
            <p:spPr>
              <a:xfrm>
                <a:off x="6555372" y="288734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grpSp>
        <p:grpSp>
          <p:nvGrpSpPr>
            <p:cNvPr id="205" name="Group 204">
              <a:extLst>
                <a:ext uri="{FF2B5EF4-FFF2-40B4-BE49-F238E27FC236}">
                  <a16:creationId xmlns:a16="http://schemas.microsoft.com/office/drawing/2014/main" id="{494341D3-A093-46B4-B3DC-CFB5C73A513B}"/>
                </a:ext>
              </a:extLst>
            </p:cNvPr>
            <p:cNvGrpSpPr/>
            <p:nvPr/>
          </p:nvGrpSpPr>
          <p:grpSpPr>
            <a:xfrm>
              <a:off x="9809625" y="4207525"/>
              <a:ext cx="406779" cy="455955"/>
              <a:chOff x="6267296" y="3775500"/>
              <a:chExt cx="406779" cy="455955"/>
            </a:xfrm>
            <a:solidFill>
              <a:schemeClr val="bg1"/>
            </a:solidFill>
          </p:grpSpPr>
          <p:sp>
            <p:nvSpPr>
              <p:cNvPr id="206" name="Freeform: Shape 205">
                <a:extLst>
                  <a:ext uri="{FF2B5EF4-FFF2-40B4-BE49-F238E27FC236}">
                    <a16:creationId xmlns:a16="http://schemas.microsoft.com/office/drawing/2014/main" id="{D29A69F4-62B3-4AA7-AA2A-7F6350C5F207}"/>
                  </a:ext>
                </a:extLst>
              </p:cNvPr>
              <p:cNvSpPr/>
              <p:nvPr/>
            </p:nvSpPr>
            <p:spPr>
              <a:xfrm>
                <a:off x="6373506" y="378900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F3B1FECA-4C01-48AD-93B5-2CB021BBFFE3}"/>
                  </a:ext>
                </a:extLst>
              </p:cNvPr>
              <p:cNvSpPr/>
              <p:nvPr/>
            </p:nvSpPr>
            <p:spPr>
              <a:xfrm>
                <a:off x="6267296" y="377550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grpSp>
      <p:grpSp>
        <p:nvGrpSpPr>
          <p:cNvPr id="230" name="Graphic 18">
            <a:extLst>
              <a:ext uri="{FF2B5EF4-FFF2-40B4-BE49-F238E27FC236}">
                <a16:creationId xmlns:a16="http://schemas.microsoft.com/office/drawing/2014/main" id="{EF58166B-68E4-41A2-B5B1-C3D671A2E411}"/>
              </a:ext>
            </a:extLst>
          </p:cNvPr>
          <p:cNvGrpSpPr/>
          <p:nvPr/>
        </p:nvGrpSpPr>
        <p:grpSpPr>
          <a:xfrm>
            <a:off x="558455" y="189840"/>
            <a:ext cx="4785778" cy="4095303"/>
            <a:chOff x="733697" y="2750274"/>
            <a:chExt cx="4308285" cy="3686701"/>
          </a:xfrm>
          <a:solidFill>
            <a:schemeClr val="bg1">
              <a:alpha val="10000"/>
            </a:schemeClr>
          </a:solidFill>
        </p:grpSpPr>
        <p:sp>
          <p:nvSpPr>
            <p:cNvPr id="231" name="Freeform: Shape 230">
              <a:extLst>
                <a:ext uri="{FF2B5EF4-FFF2-40B4-BE49-F238E27FC236}">
                  <a16:creationId xmlns:a16="http://schemas.microsoft.com/office/drawing/2014/main" id="{C1FC26B2-99A0-4C0A-B8E0-D5AC12D3CE70}"/>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415B32F-C705-4505-AAE8-29E8C3E1F572}"/>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B1C878C-9B9A-4003-AD74-023C334E141D}"/>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96DF974-932E-48A3-97E6-D5760400BB5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9997CC7-F9B7-4BFA-B4ED-F0EFC4A088EC}"/>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C0E1596-8E85-4DF5-A715-0BD7599D9266}"/>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793ED38-7420-450C-BD70-24622D68F978}"/>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AE6E619-EFDD-4ADA-93E0-A1328637F0D5}"/>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440152C-F937-49F1-B001-41A361E79E0B}"/>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879EA5E-506A-4D2B-8B66-D5D1EF8C7073}"/>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7285C9C-8B71-4FC5-A695-684E24713EFB}"/>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830B03B-81A5-4B05-9B6D-BF70D792E112}"/>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A28A8FD-8FDA-4D6A-85C4-0397C62E3901}"/>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C9D94B6-6A18-447E-88AC-B56F7AE81E75}"/>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53959D0-F362-4E9A-B2D7-8EA9EDE03AA4}"/>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9327B09-6D4C-47F6-AB9F-7E6060673311}"/>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5E8CB48-E667-4BB9-BDA3-311949E3021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AD42FDB-A165-4E17-8D2C-E1C353EAE010}"/>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0E26137-4D3E-481F-AB3F-75F8817E4F64}"/>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A4ADD73-0F6D-4B90-A0FD-A51FDB5302A9}"/>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pic>
        <p:nvPicPr>
          <p:cNvPr id="4" name="Picture 3"/>
          <p:cNvPicPr>
            <a:picLocks noChangeAspect="1"/>
          </p:cNvPicPr>
          <p:nvPr/>
        </p:nvPicPr>
        <p:blipFill>
          <a:blip r:embed="rId2"/>
          <a:stretch>
            <a:fillRect/>
          </a:stretch>
        </p:blipFill>
        <p:spPr>
          <a:xfrm>
            <a:off x="418110" y="1524688"/>
            <a:ext cx="7380441" cy="3368444"/>
          </a:xfrm>
          <a:prstGeom prst="rect">
            <a:avLst/>
          </a:prstGeom>
        </p:spPr>
      </p:pic>
    </p:spTree>
    <p:extLst>
      <p:ext uri="{BB962C8B-B14F-4D97-AF65-F5344CB8AC3E}">
        <p14:creationId xmlns:p14="http://schemas.microsoft.com/office/powerpoint/2010/main" val="13023787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61" y="3471233"/>
            <a:ext cx="3373274" cy="3386767"/>
          </a:xfrm>
          <a:prstGeom prst="rect">
            <a:avLst/>
          </a:prstGeom>
        </p:spPr>
      </p:pic>
      <p:sp>
        <p:nvSpPr>
          <p:cNvPr id="3" name="TextBox 2">
            <a:extLst>
              <a:ext uri="{FF2B5EF4-FFF2-40B4-BE49-F238E27FC236}">
                <a16:creationId xmlns:a16="http://schemas.microsoft.com/office/drawing/2014/main" id="{4E442CD5-E887-4BC0-A447-2C9BD87CCF6D}"/>
              </a:ext>
            </a:extLst>
          </p:cNvPr>
          <p:cNvSpPr txBox="1"/>
          <p:nvPr/>
        </p:nvSpPr>
        <p:spPr>
          <a:xfrm>
            <a:off x="868452" y="671409"/>
            <a:ext cx="6690276" cy="830997"/>
          </a:xfrm>
          <a:prstGeom prst="rect">
            <a:avLst/>
          </a:prstGeom>
          <a:noFill/>
        </p:spPr>
        <p:txBody>
          <a:bodyPr wrap="square" rtlCol="0" anchor="ctr">
            <a:spAutoFit/>
          </a:bodyPr>
          <a:lstStyle/>
          <a:p>
            <a:r>
              <a:rPr lang="en-US" altLang="ko-KR" sz="4800" b="1" smtClean="0">
                <a:solidFill>
                  <a:schemeClr val="bg1"/>
                </a:solidFill>
                <a:cs typeface="Arial" pitchFamily="34" charset="0"/>
              </a:rPr>
              <a:t>Link Github: </a:t>
            </a:r>
            <a:endParaRPr lang="en-US" altLang="ko-KR" sz="4800" b="1" dirty="0">
              <a:solidFill>
                <a:schemeClr val="bg1"/>
              </a:solidFill>
              <a:cs typeface="Arial" pitchFamily="34" charset="0"/>
            </a:endParaRPr>
          </a:p>
        </p:txBody>
      </p:sp>
    </p:spTree>
    <p:extLst>
      <p:ext uri="{BB962C8B-B14F-4D97-AF65-F5344CB8AC3E}">
        <p14:creationId xmlns:p14="http://schemas.microsoft.com/office/powerpoint/2010/main" val="34921522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0" y="4767386"/>
            <a:ext cx="12192000" cy="995209"/>
          </a:xfrm>
          <a:prstGeom prst="rect">
            <a:avLst/>
          </a:prstGeom>
          <a:noFill/>
        </p:spPr>
        <p:txBody>
          <a:bodyPr wrap="square" rtlCol="0" anchor="ctr">
            <a:spAutoFit/>
          </a:bodyPr>
          <a:lstStyle/>
          <a:p>
            <a:pPr algn="ctr"/>
            <a:r>
              <a:rPr lang="en-US" altLang="ko-KR" sz="5867">
                <a:solidFill>
                  <a:schemeClr val="accent2">
                    <a:lumMod val="50000"/>
                  </a:schemeClr>
                </a:solidFill>
                <a:cs typeface="Arial" pitchFamily="34" charset="0"/>
              </a:rPr>
              <a:t>Thank </a:t>
            </a:r>
            <a:r>
              <a:rPr lang="en-US" altLang="ko-KR" sz="5867" smtClean="0">
                <a:solidFill>
                  <a:schemeClr val="accent2">
                    <a:lumMod val="50000"/>
                  </a:schemeClr>
                </a:solidFill>
                <a:cs typeface="Arial" pitchFamily="34" charset="0"/>
              </a:rPr>
              <a:t>you for listening!</a:t>
            </a:r>
            <a:endParaRPr lang="ko-KR" altLang="en-US" sz="5867" dirty="0">
              <a:solidFill>
                <a:schemeClr val="accent2">
                  <a:lumMod val="50000"/>
                </a:schemeClr>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8518</TotalTime>
  <Words>3137</Words>
  <Application>Microsoft Office PowerPoint</Application>
  <PresentationFormat>Widescreen</PresentationFormat>
  <Paragraphs>519</Paragraphs>
  <Slides>92</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92</vt:i4>
      </vt:variant>
    </vt:vector>
  </HeadingPairs>
  <TitlesOfParts>
    <vt:vector size="107" baseType="lpstr">
      <vt:lpstr>맑은 고딕</vt:lpstr>
      <vt:lpstr>微软雅黑</vt:lpstr>
      <vt:lpstr>Arial</vt:lpstr>
      <vt:lpstr>Arial Nova</vt:lpstr>
      <vt:lpstr>Arial Unicode MS</vt:lpstr>
      <vt:lpstr>Calibri</vt:lpstr>
      <vt:lpstr>Courier New</vt:lpstr>
      <vt:lpstr>DengXian Light</vt:lpstr>
      <vt:lpstr>Symbol</vt:lpstr>
      <vt:lpstr>Tahoma</vt:lpstr>
      <vt:lpstr>Times New Roman</vt:lpstr>
      <vt:lpstr>Times New Roman Bold</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KHANG PC</cp:lastModifiedBy>
  <cp:revision>307</cp:revision>
  <dcterms:created xsi:type="dcterms:W3CDTF">2018-04-24T17:14:44Z</dcterms:created>
  <dcterms:modified xsi:type="dcterms:W3CDTF">2021-12-19T14:42:17Z</dcterms:modified>
</cp:coreProperties>
</file>